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  <p:sldMasterId id="2147483840" r:id="rId2"/>
    <p:sldMasterId id="2147483852" r:id="rId3"/>
    <p:sldMasterId id="2147483816" r:id="rId4"/>
    <p:sldMasterId id="2147483792" r:id="rId5"/>
    <p:sldMasterId id="2147483804" r:id="rId6"/>
  </p:sldMasterIdLst>
  <p:notesMasterIdLst>
    <p:notesMasterId r:id="rId29"/>
  </p:notesMasterIdLst>
  <p:sldIdLst>
    <p:sldId id="257" r:id="rId7"/>
    <p:sldId id="265" r:id="rId8"/>
    <p:sldId id="273" r:id="rId9"/>
    <p:sldId id="274" r:id="rId10"/>
    <p:sldId id="289" r:id="rId11"/>
    <p:sldId id="276" r:id="rId12"/>
    <p:sldId id="275" r:id="rId13"/>
    <p:sldId id="277" r:id="rId14"/>
    <p:sldId id="278" r:id="rId15"/>
    <p:sldId id="291" r:id="rId16"/>
    <p:sldId id="292" r:id="rId17"/>
    <p:sldId id="294" r:id="rId18"/>
    <p:sldId id="293" r:id="rId19"/>
    <p:sldId id="282" r:id="rId20"/>
    <p:sldId id="286" r:id="rId21"/>
    <p:sldId id="295" r:id="rId22"/>
    <p:sldId id="296" r:id="rId23"/>
    <p:sldId id="297" r:id="rId24"/>
    <p:sldId id="298" r:id="rId25"/>
    <p:sldId id="299" r:id="rId26"/>
    <p:sldId id="287" r:id="rId27"/>
    <p:sldId id="264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48F0"/>
    <a:srgbClr val="5C97D6"/>
    <a:srgbClr val="002855"/>
    <a:srgbClr val="968C83"/>
    <a:srgbClr val="F0B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97B69-F09E-C50C-6661-55144F92305C}" v="1063" dt="2025-04-07T19:12:12.075"/>
    <p1510:client id="{1F9510D8-CC2B-E6E3-0970-BB67CA30352C}" v="76" dt="2025-04-09T14:45:28.603"/>
    <p1510:client id="{B4E6763A-763C-E47D-B3EC-1B40B9F82982}" v="457" dt="2025-04-07T18:10:51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gouhary" userId="S::mae00018@mix.wvu.edu::29fe3f56-363a-435e-b936-d65c19ae2f2c" providerId="AD" clId="Web-{09097B69-F09E-C50C-6661-55144F92305C}"/>
    <pc:docChg chg="addSld delSld modSld">
      <pc:chgData name="Mohamed Elgouhary" userId="S::mae00018@mix.wvu.edu::29fe3f56-363a-435e-b936-d65c19ae2f2c" providerId="AD" clId="Web-{09097B69-F09E-C50C-6661-55144F92305C}" dt="2025-04-07T19:12:12.075" v="1064" actId="20577"/>
      <pc:docMkLst>
        <pc:docMk/>
      </pc:docMkLst>
      <pc:sldChg chg="modSp">
        <pc:chgData name="Mohamed Elgouhary" userId="S::mae00018@mix.wvu.edu::29fe3f56-363a-435e-b936-d65c19ae2f2c" providerId="AD" clId="Web-{09097B69-F09E-C50C-6661-55144F92305C}" dt="2025-04-07T19:10:42.152" v="1053" actId="1076"/>
        <pc:sldMkLst>
          <pc:docMk/>
          <pc:sldMk cId="0" sldId="265"/>
        </pc:sldMkLst>
        <pc:spChg chg="mod">
          <ac:chgData name="Mohamed Elgouhary" userId="S::mae00018@mix.wvu.edu::29fe3f56-363a-435e-b936-d65c19ae2f2c" providerId="AD" clId="Web-{09097B69-F09E-C50C-6661-55144F92305C}" dt="2025-04-07T19:10:42.152" v="1053" actId="1076"/>
          <ac:spMkLst>
            <pc:docMk/>
            <pc:sldMk cId="0" sldId="265"/>
            <ac:spMk id="6" creationId="{088B493C-A030-C1A8-3397-8985F8BD0784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10:52.027" v="1055" actId="1076"/>
        <pc:sldMkLst>
          <pc:docMk/>
          <pc:sldMk cId="2848513631" sldId="273"/>
        </pc:sldMkLst>
        <pc:spChg chg="mod">
          <ac:chgData name="Mohamed Elgouhary" userId="S::mae00018@mix.wvu.edu::29fe3f56-363a-435e-b936-d65c19ae2f2c" providerId="AD" clId="Web-{09097B69-F09E-C50C-6661-55144F92305C}" dt="2025-04-07T19:10:52.027" v="1055" actId="1076"/>
          <ac:spMkLst>
            <pc:docMk/>
            <pc:sldMk cId="2848513631" sldId="273"/>
            <ac:spMk id="8" creationId="{5429A8BF-F1DE-2808-D4FF-4897FF4E68B6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11:10.949" v="1059" actId="14100"/>
        <pc:sldMkLst>
          <pc:docMk/>
          <pc:sldMk cId="3895979236" sldId="274"/>
        </pc:sldMkLst>
        <pc:spChg chg="mod">
          <ac:chgData name="Mohamed Elgouhary" userId="S::mae00018@mix.wvu.edu::29fe3f56-363a-435e-b936-d65c19ae2f2c" providerId="AD" clId="Web-{09097B69-F09E-C50C-6661-55144F92305C}" dt="2025-04-07T19:11:10.949" v="1059" actId="14100"/>
          <ac:spMkLst>
            <pc:docMk/>
            <pc:sldMk cId="3895979236" sldId="274"/>
            <ac:spMk id="2" creationId="{0E664260-7696-DF1E-46E7-7E79D2C40255}"/>
          </ac:spMkLst>
        </pc:spChg>
      </pc:sldChg>
      <pc:sldChg chg="addSp delSp modSp mod modClrScheme chgLayout">
        <pc:chgData name="Mohamed Elgouhary" userId="S::mae00018@mix.wvu.edu::29fe3f56-363a-435e-b936-d65c19ae2f2c" providerId="AD" clId="Web-{09097B69-F09E-C50C-6661-55144F92305C}" dt="2025-04-07T18:18:15.966" v="55" actId="1076"/>
        <pc:sldMkLst>
          <pc:docMk/>
          <pc:sldMk cId="337524183" sldId="278"/>
        </pc:sldMkLst>
        <pc:spChg chg="mod">
          <ac:chgData name="Mohamed Elgouhary" userId="S::mae00018@mix.wvu.edu::29fe3f56-363a-435e-b936-d65c19ae2f2c" providerId="AD" clId="Web-{09097B69-F09E-C50C-6661-55144F92305C}" dt="2025-04-07T18:15:09.119" v="12"/>
          <ac:spMkLst>
            <pc:docMk/>
            <pc:sldMk cId="337524183" sldId="278"/>
            <ac:spMk id="2" creationId="{A95C0429-F1E1-A471-F204-D56D5960A794}"/>
          </ac:spMkLst>
        </pc:spChg>
        <pc:spChg chg="add del mod ord">
          <ac:chgData name="Mohamed Elgouhary" userId="S::mae00018@mix.wvu.edu::29fe3f56-363a-435e-b936-d65c19ae2f2c" providerId="AD" clId="Web-{09097B69-F09E-C50C-6661-55144F92305C}" dt="2025-04-07T18:17:34.716" v="49"/>
          <ac:spMkLst>
            <pc:docMk/>
            <pc:sldMk cId="337524183" sldId="278"/>
            <ac:spMk id="5" creationId="{47E1009F-8E46-8172-40D6-77223B8379CE}"/>
          </ac:spMkLst>
        </pc:spChg>
        <pc:spChg chg="mod ord">
          <ac:chgData name="Mohamed Elgouhary" userId="S::mae00018@mix.wvu.edu::29fe3f56-363a-435e-b936-d65c19ae2f2c" providerId="AD" clId="Web-{09097B69-F09E-C50C-6661-55144F92305C}" dt="2025-04-07T18:16:36.371" v="30" actId="14100"/>
          <ac:spMkLst>
            <pc:docMk/>
            <pc:sldMk cId="337524183" sldId="278"/>
            <ac:spMk id="7" creationId="{66C94847-9B66-D0C1-B04C-0AD9947A1820}"/>
          </ac:spMkLst>
        </pc:spChg>
        <pc:picChg chg="add del mod">
          <ac:chgData name="Mohamed Elgouhary" userId="S::mae00018@mix.wvu.edu::29fe3f56-363a-435e-b936-d65c19ae2f2c" providerId="AD" clId="Web-{09097B69-F09E-C50C-6661-55144F92305C}" dt="2025-04-07T18:15:11.604" v="13"/>
          <ac:picMkLst>
            <pc:docMk/>
            <pc:sldMk cId="337524183" sldId="278"/>
            <ac:picMk id="3" creationId="{BDBCCABA-3DCC-7468-8956-4ADEC0ADD180}"/>
          </ac:picMkLst>
        </pc:picChg>
        <pc:picChg chg="add del mod">
          <ac:chgData name="Mohamed Elgouhary" userId="S::mae00018@mix.wvu.edu::29fe3f56-363a-435e-b936-d65c19ae2f2c" providerId="AD" clId="Web-{09097B69-F09E-C50C-6661-55144F92305C}" dt="2025-04-07T18:17:36.669" v="50"/>
          <ac:picMkLst>
            <pc:docMk/>
            <pc:sldMk cId="337524183" sldId="278"/>
            <ac:picMk id="4" creationId="{14CA3997-B28A-CA49-36EF-C593DD40972F}"/>
          </ac:picMkLst>
        </pc:picChg>
        <pc:picChg chg="add mod">
          <ac:chgData name="Mohamed Elgouhary" userId="S::mae00018@mix.wvu.edu::29fe3f56-363a-435e-b936-d65c19ae2f2c" providerId="AD" clId="Web-{09097B69-F09E-C50C-6661-55144F92305C}" dt="2025-04-07T18:18:15.966" v="55" actId="1076"/>
          <ac:picMkLst>
            <pc:docMk/>
            <pc:sldMk cId="337524183" sldId="278"/>
            <ac:picMk id="6" creationId="{3935B676-FF35-600B-AEA9-5C8660ED6987}"/>
          </ac:picMkLst>
        </pc:picChg>
        <pc:picChg chg="del">
          <ac:chgData name="Mohamed Elgouhary" userId="S::mae00018@mix.wvu.edu::29fe3f56-363a-435e-b936-d65c19ae2f2c" providerId="AD" clId="Web-{09097B69-F09E-C50C-6661-55144F92305C}" dt="2025-04-07T18:14:15.696" v="0"/>
          <ac:picMkLst>
            <pc:docMk/>
            <pc:sldMk cId="337524183" sldId="278"/>
            <ac:picMk id="8" creationId="{3FD4B748-5666-BB66-C935-932CAD4FBD1B}"/>
          </ac:picMkLst>
        </pc:picChg>
      </pc:sldChg>
      <pc:sldChg chg="del">
        <pc:chgData name="Mohamed Elgouhary" userId="S::mae00018@mix.wvu.edu::29fe3f56-363a-435e-b936-d65c19ae2f2c" providerId="AD" clId="Web-{09097B69-F09E-C50C-6661-55144F92305C}" dt="2025-04-07T18:19:09.530" v="56"/>
        <pc:sldMkLst>
          <pc:docMk/>
          <pc:sldMk cId="1564279414" sldId="281"/>
        </pc:sldMkLst>
      </pc:sldChg>
      <pc:sldChg chg="modSp">
        <pc:chgData name="Mohamed Elgouhary" userId="S::mae00018@mix.wvu.edu::29fe3f56-363a-435e-b936-d65c19ae2f2c" providerId="AD" clId="Web-{09097B69-F09E-C50C-6661-55144F92305C}" dt="2025-04-07T19:12:12.075" v="1064" actId="20577"/>
        <pc:sldMkLst>
          <pc:docMk/>
          <pc:sldMk cId="2921628380" sldId="282"/>
        </pc:sldMkLst>
        <pc:spChg chg="mod">
          <ac:chgData name="Mohamed Elgouhary" userId="S::mae00018@mix.wvu.edu::29fe3f56-363a-435e-b936-d65c19ae2f2c" providerId="AD" clId="Web-{09097B69-F09E-C50C-6661-55144F92305C}" dt="2025-04-07T19:12:05.012" v="1063" actId="20577"/>
          <ac:spMkLst>
            <pc:docMk/>
            <pc:sldMk cId="2921628380" sldId="282"/>
            <ac:spMk id="2" creationId="{A121B993-64B7-1D11-0F48-51351560A262}"/>
          </ac:spMkLst>
        </pc:spChg>
        <pc:spChg chg="mod">
          <ac:chgData name="Mohamed Elgouhary" userId="S::mae00018@mix.wvu.edu::29fe3f56-363a-435e-b936-d65c19ae2f2c" providerId="AD" clId="Web-{09097B69-F09E-C50C-6661-55144F92305C}" dt="2025-04-07T19:12:12.075" v="1064" actId="20577"/>
          <ac:spMkLst>
            <pc:docMk/>
            <pc:sldMk cId="2921628380" sldId="282"/>
            <ac:spMk id="5" creationId="{0112549D-A1CE-88B0-EED3-87C284C9F2C4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8:48:36.392" v="913" actId="20577"/>
        <pc:sldMkLst>
          <pc:docMk/>
          <pc:sldMk cId="792959058" sldId="286"/>
        </pc:sldMkLst>
        <pc:spChg chg="mod">
          <ac:chgData name="Mohamed Elgouhary" userId="S::mae00018@mix.wvu.edu::29fe3f56-363a-435e-b936-d65c19ae2f2c" providerId="AD" clId="Web-{09097B69-F09E-C50C-6661-55144F92305C}" dt="2025-04-07T18:44:42.997" v="866" actId="20577"/>
          <ac:spMkLst>
            <pc:docMk/>
            <pc:sldMk cId="792959058" sldId="286"/>
            <ac:spMk id="2" creationId="{69740FE0-1F52-B21D-F27F-0F79F86111FC}"/>
          </ac:spMkLst>
        </pc:spChg>
        <pc:spChg chg="mod">
          <ac:chgData name="Mohamed Elgouhary" userId="S::mae00018@mix.wvu.edu::29fe3f56-363a-435e-b936-d65c19ae2f2c" providerId="AD" clId="Web-{09097B69-F09E-C50C-6661-55144F92305C}" dt="2025-04-07T18:48:36.392" v="913" actId="20577"/>
          <ac:spMkLst>
            <pc:docMk/>
            <pc:sldMk cId="792959058" sldId="286"/>
            <ac:spMk id="6" creationId="{830B41C1-8EC3-6859-1A71-65BD63BEE96F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09:49.151" v="1045" actId="20577"/>
        <pc:sldMkLst>
          <pc:docMk/>
          <pc:sldMk cId="2062377442" sldId="287"/>
        </pc:sldMkLst>
        <pc:spChg chg="mod">
          <ac:chgData name="Mohamed Elgouhary" userId="S::mae00018@mix.wvu.edu::29fe3f56-363a-435e-b936-d65c19ae2f2c" providerId="AD" clId="Web-{09097B69-F09E-C50C-6661-55144F92305C}" dt="2025-04-07T18:55:17.681" v="954" actId="20577"/>
          <ac:spMkLst>
            <pc:docMk/>
            <pc:sldMk cId="2062377442" sldId="287"/>
            <ac:spMk id="2" creationId="{C6D3F31E-617F-1F93-ABB4-C0C267C3434F}"/>
          </ac:spMkLst>
        </pc:spChg>
        <pc:spChg chg="mod">
          <ac:chgData name="Mohamed Elgouhary" userId="S::mae00018@mix.wvu.edu::29fe3f56-363a-435e-b936-d65c19ae2f2c" providerId="AD" clId="Web-{09097B69-F09E-C50C-6661-55144F92305C}" dt="2025-04-07T19:09:49.151" v="1045" actId="20577"/>
          <ac:spMkLst>
            <pc:docMk/>
            <pc:sldMk cId="2062377442" sldId="287"/>
            <ac:spMk id="5" creationId="{172F0FFC-2CA8-0459-E0DE-CAFE5707C3CA}"/>
          </ac:spMkLst>
        </pc:spChg>
      </pc:sldChg>
      <pc:sldChg chg="del">
        <pc:chgData name="Mohamed Elgouhary" userId="S::mae00018@mix.wvu.edu::29fe3f56-363a-435e-b936-d65c19ae2f2c" providerId="AD" clId="Web-{09097B69-F09E-C50C-6661-55144F92305C}" dt="2025-04-07T19:09:57.229" v="1046"/>
        <pc:sldMkLst>
          <pc:docMk/>
          <pc:sldMk cId="3384549738" sldId="288"/>
        </pc:sldMkLst>
      </pc:sldChg>
      <pc:sldChg chg="del">
        <pc:chgData name="Mohamed Elgouhary" userId="S::mae00018@mix.wvu.edu::29fe3f56-363a-435e-b936-d65c19ae2f2c" providerId="AD" clId="Web-{09097B69-F09E-C50C-6661-55144F92305C}" dt="2025-04-07T19:11:47.184" v="1060"/>
        <pc:sldMkLst>
          <pc:docMk/>
          <pc:sldMk cId="2049263118" sldId="290"/>
        </pc:sldMkLst>
      </pc:sldChg>
      <pc:sldChg chg="addSp delSp modSp add replId">
        <pc:chgData name="Mohamed Elgouhary" userId="S::mae00018@mix.wvu.edu::29fe3f56-363a-435e-b936-d65c19ae2f2c" providerId="AD" clId="Web-{09097B69-F09E-C50C-6661-55144F92305C}" dt="2025-04-07T18:34:16.266" v="328"/>
        <pc:sldMkLst>
          <pc:docMk/>
          <pc:sldMk cId="2552220416" sldId="291"/>
        </pc:sldMkLst>
        <pc:spChg chg="mod">
          <ac:chgData name="Mohamed Elgouhary" userId="S::mae00018@mix.wvu.edu::29fe3f56-363a-435e-b936-d65c19ae2f2c" providerId="AD" clId="Web-{09097B69-F09E-C50C-6661-55144F92305C}" dt="2025-04-07T18:27:32.727" v="228" actId="20577"/>
          <ac:spMkLst>
            <pc:docMk/>
            <pc:sldMk cId="2552220416" sldId="291"/>
            <ac:spMk id="2" creationId="{DD298E47-5606-2C56-A297-EC1FDC552AFE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34:07.125" v="324"/>
          <ac:spMkLst>
            <pc:docMk/>
            <pc:sldMk cId="2552220416" sldId="291"/>
            <ac:spMk id="4" creationId="{243AD6B9-4929-8983-B346-0BD64503C605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22:57.284" v="67"/>
          <ac:spMkLst>
            <pc:docMk/>
            <pc:sldMk cId="2552220416" sldId="291"/>
            <ac:spMk id="5" creationId="{A04E0D27-CE1A-2E0A-A34D-A8FD61BCFD41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34:16.266" v="328"/>
          <ac:spMkLst>
            <pc:docMk/>
            <pc:sldMk cId="2552220416" sldId="291"/>
            <ac:spMk id="6" creationId="{05BFBA75-2FB9-285D-78C8-2809C05091B5}"/>
          </ac:spMkLst>
        </pc:spChg>
        <pc:graphicFrameChg chg="add mod modGraphic">
          <ac:chgData name="Mohamed Elgouhary" userId="S::mae00018@mix.wvu.edu::29fe3f56-363a-435e-b936-d65c19ae2f2c" providerId="AD" clId="Web-{09097B69-F09E-C50C-6661-55144F92305C}" dt="2025-04-07T18:27:12.914" v="225"/>
          <ac:graphicFrameMkLst>
            <pc:docMk/>
            <pc:sldMk cId="2552220416" sldId="291"/>
            <ac:graphicFrameMk id="3" creationId="{6478DAB9-85CE-A271-442E-7952674585BF}"/>
          </ac:graphicFrameMkLst>
        </pc:graphicFrameChg>
      </pc:sldChg>
      <pc:sldChg chg="new del">
        <pc:chgData name="Mohamed Elgouhary" userId="S::mae00018@mix.wvu.edu::29fe3f56-363a-435e-b936-d65c19ae2f2c" providerId="AD" clId="Web-{09097B69-F09E-C50C-6661-55144F92305C}" dt="2025-04-07T18:22:32.440" v="58"/>
        <pc:sldMkLst>
          <pc:docMk/>
          <pc:sldMk cId="3689953738" sldId="291"/>
        </pc:sldMkLst>
      </pc:sldChg>
      <pc:sldChg chg="addSp delSp modSp add replId">
        <pc:chgData name="Mohamed Elgouhary" userId="S::mae00018@mix.wvu.edu::29fe3f56-363a-435e-b936-d65c19ae2f2c" providerId="AD" clId="Web-{09097B69-F09E-C50C-6661-55144F92305C}" dt="2025-04-07T18:40:17.132" v="497" actId="1076"/>
        <pc:sldMkLst>
          <pc:docMk/>
          <pc:sldMk cId="417062660" sldId="292"/>
        </pc:sldMkLst>
        <pc:spChg chg="mod">
          <ac:chgData name="Mohamed Elgouhary" userId="S::mae00018@mix.wvu.edu::29fe3f56-363a-435e-b936-d65c19ae2f2c" providerId="AD" clId="Web-{09097B69-F09E-C50C-6661-55144F92305C}" dt="2025-04-07T18:36:40.769" v="354" actId="20577"/>
          <ac:spMkLst>
            <pc:docMk/>
            <pc:sldMk cId="417062660" sldId="292"/>
            <ac:spMk id="2" creationId="{9F7BA88B-079B-7F0C-15B2-4E138DD3DC6C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35:15.720" v="337"/>
          <ac:spMkLst>
            <pc:docMk/>
            <pc:sldMk cId="417062660" sldId="292"/>
            <ac:spMk id="5" creationId="{FE9A1018-F008-71D0-B624-847667B335D0}"/>
          </ac:spMkLst>
        </pc:spChg>
        <pc:spChg chg="add mod">
          <ac:chgData name="Mohamed Elgouhary" userId="S::mae00018@mix.wvu.edu::29fe3f56-363a-435e-b936-d65c19ae2f2c" providerId="AD" clId="Web-{09097B69-F09E-C50C-6661-55144F92305C}" dt="2025-04-07T18:40:06.835" v="495" actId="1076"/>
          <ac:spMkLst>
            <pc:docMk/>
            <pc:sldMk cId="417062660" sldId="292"/>
            <ac:spMk id="6" creationId="{50AE4EFD-B3EB-4544-01EE-8576BBAD97C2}"/>
          </ac:spMkLst>
        </pc:spChg>
        <pc:spChg chg="add mod">
          <ac:chgData name="Mohamed Elgouhary" userId="S::mae00018@mix.wvu.edu::29fe3f56-363a-435e-b936-d65c19ae2f2c" providerId="AD" clId="Web-{09097B69-F09E-C50C-6661-55144F92305C}" dt="2025-04-07T18:40:17.132" v="497" actId="1076"/>
          <ac:spMkLst>
            <pc:docMk/>
            <pc:sldMk cId="417062660" sldId="292"/>
            <ac:spMk id="7" creationId="{321753E7-C439-2EED-D0FC-A21F3E15EA8F}"/>
          </ac:spMkLst>
        </pc:spChg>
        <pc:graphicFrameChg chg="add del mod">
          <ac:chgData name="Mohamed Elgouhary" userId="S::mae00018@mix.wvu.edu::29fe3f56-363a-435e-b936-d65c19ae2f2c" providerId="AD" clId="Web-{09097B69-F09E-C50C-6661-55144F92305C}" dt="2025-04-07T18:35:55.799" v="341"/>
          <ac:graphicFrameMkLst>
            <pc:docMk/>
            <pc:sldMk cId="417062660" sldId="292"/>
            <ac:graphicFrameMk id="3" creationId="{620E6B43-5BFC-5818-F394-6DA56DA25702}"/>
          </ac:graphicFrameMkLst>
        </pc:graphicFrameChg>
        <pc:graphicFrameChg chg="add mod modGraphic">
          <ac:chgData name="Mohamed Elgouhary" userId="S::mae00018@mix.wvu.edu::29fe3f56-363a-435e-b936-d65c19ae2f2c" providerId="AD" clId="Web-{09097B69-F09E-C50C-6661-55144F92305C}" dt="2025-04-07T18:38:12.567" v="474"/>
          <ac:graphicFrameMkLst>
            <pc:docMk/>
            <pc:sldMk cId="417062660" sldId="292"/>
            <ac:graphicFrameMk id="4" creationId="{FA360B69-1875-F008-1BC1-78B9B65904BF}"/>
          </ac:graphicFrameMkLst>
        </pc:graphicFrameChg>
      </pc:sldChg>
      <pc:sldChg chg="addSp delSp modSp add replId">
        <pc:chgData name="Mohamed Elgouhary" userId="S::mae00018@mix.wvu.edu::29fe3f56-363a-435e-b936-d65c19ae2f2c" providerId="AD" clId="Web-{09097B69-F09E-C50C-6661-55144F92305C}" dt="2025-04-07T18:43:48.621" v="863" actId="1076"/>
        <pc:sldMkLst>
          <pc:docMk/>
          <pc:sldMk cId="3197616209" sldId="293"/>
        </pc:sldMkLst>
        <pc:spChg chg="del">
          <ac:chgData name="Mohamed Elgouhary" userId="S::mae00018@mix.wvu.edu::29fe3f56-363a-435e-b936-d65c19ae2f2c" providerId="AD" clId="Web-{09097B69-F09E-C50C-6661-55144F92305C}" dt="2025-04-07T18:43:17.730" v="858"/>
          <ac:spMkLst>
            <pc:docMk/>
            <pc:sldMk cId="3197616209" sldId="293"/>
            <ac:spMk id="2" creationId="{0F9A869D-EBF8-40C1-83DF-C7685119D099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3:26.261" v="860"/>
          <ac:spMkLst>
            <pc:docMk/>
            <pc:sldMk cId="3197616209" sldId="293"/>
            <ac:spMk id="4" creationId="{F8D8A39E-48DB-48D3-6CAD-C557838E42E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3:23.714" v="859"/>
          <ac:spMkLst>
            <pc:docMk/>
            <pc:sldMk cId="3197616209" sldId="293"/>
            <ac:spMk id="5" creationId="{0BF9EAC6-91CD-42E8-541F-94B9E075A296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43:48.621" v="863" actId="1076"/>
          <ac:picMkLst>
            <pc:docMk/>
            <pc:sldMk cId="3197616209" sldId="293"/>
            <ac:picMk id="6" creationId="{D1001B0A-B966-49A9-E517-08E96A07FE6A}"/>
          </ac:picMkLst>
        </pc:picChg>
      </pc:sldChg>
      <pc:sldChg chg="addSp delSp modSp add mod replId modClrScheme chgLayout">
        <pc:chgData name="Mohamed Elgouhary" userId="S::mae00018@mix.wvu.edu::29fe3f56-363a-435e-b936-d65c19ae2f2c" providerId="AD" clId="Web-{09097B69-F09E-C50C-6661-55144F92305C}" dt="2025-04-07T18:42:54.307" v="857"/>
        <pc:sldMkLst>
          <pc:docMk/>
          <pc:sldMk cId="4195333270" sldId="294"/>
        </pc:sldMkLst>
        <pc:spChg chg="del">
          <ac:chgData name="Mohamed Elgouhary" userId="S::mae00018@mix.wvu.edu::29fe3f56-363a-435e-b936-d65c19ae2f2c" providerId="AD" clId="Web-{09097B69-F09E-C50C-6661-55144F92305C}" dt="2025-04-07T18:40:42.773" v="499"/>
          <ac:spMkLst>
            <pc:docMk/>
            <pc:sldMk cId="4195333270" sldId="294"/>
            <ac:spMk id="2" creationId="{7A39E2CA-3BC0-DD73-0053-C4174322CC32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0:46.273" v="500"/>
          <ac:spMkLst>
            <pc:docMk/>
            <pc:sldMk cId="4195333270" sldId="294"/>
            <ac:spMk id="4" creationId="{467DA78F-5F2C-4E42-E435-B3479077B77C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0:42.617" v="498"/>
          <ac:spMkLst>
            <pc:docMk/>
            <pc:sldMk cId="4195333270" sldId="294"/>
            <ac:spMk id="5" creationId="{725E0BF7-4D12-EB8C-5BD4-47EF6706F23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49"/>
          <ac:spMkLst>
            <pc:docMk/>
            <pc:sldMk cId="4195333270" sldId="294"/>
            <ac:spMk id="6" creationId="{F67DC082-D658-4DD6-A4C6-C6D9764CB55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8"/>
          <ac:spMkLst>
            <pc:docMk/>
            <pc:sldMk cId="4195333270" sldId="294"/>
            <ac:spMk id="7" creationId="{5D019C63-17A1-4C26-BB98-4D5EC9FB6F9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7"/>
          <ac:spMkLst>
            <pc:docMk/>
            <pc:sldMk cId="4195333270" sldId="294"/>
            <ac:spMk id="8" creationId="{3C8369C4-2110-4EFF-8DAD-45C7F10E871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6"/>
          <ac:spMkLst>
            <pc:docMk/>
            <pc:sldMk cId="4195333270" sldId="294"/>
            <ac:spMk id="9" creationId="{BB6D74A4-EAB7-4F2B-938C-E49A76556A3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0"/>
          <ac:spMkLst>
            <pc:docMk/>
            <pc:sldMk cId="4195333270" sldId="294"/>
            <ac:spMk id="15" creationId="{FFECC200-ECA6-4A42-B155-869B6AF9131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9"/>
          <ac:spMkLst>
            <pc:docMk/>
            <pc:sldMk cId="4195333270" sldId="294"/>
            <ac:spMk id="16" creationId="{7C152E73-3DE2-42E3-9E86-537A53D513C7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8"/>
          <ac:spMkLst>
            <pc:docMk/>
            <pc:sldMk cId="4195333270" sldId="294"/>
            <ac:spMk id="17" creationId="{6E3235CB-718F-41C1-A707-9BAD359B6FA1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7"/>
          <ac:spMkLst>
            <pc:docMk/>
            <pc:sldMk cId="4195333270" sldId="294"/>
            <ac:spMk id="18" creationId="{203A9D09-A6D6-4273-8B9F-384BB06BF5E4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6"/>
          <ac:spMkLst>
            <pc:docMk/>
            <pc:sldMk cId="4195333270" sldId="294"/>
            <ac:spMk id="19" creationId="{B49D5BAA-2416-4AEE-80FD-B1A03EE7AF9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5"/>
          <ac:spMkLst>
            <pc:docMk/>
            <pc:sldMk cId="4195333270" sldId="294"/>
            <ac:spMk id="20" creationId="{76D4E3A4-FF9E-4F21-B6F9-00A622445E90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4"/>
          <ac:spMkLst>
            <pc:docMk/>
            <pc:sldMk cId="4195333270" sldId="294"/>
            <ac:spMk id="21" creationId="{844801A0-96D9-4934-807B-F4AE011DDE9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3"/>
          <ac:spMkLst>
            <pc:docMk/>
            <pc:sldMk cId="4195333270" sldId="294"/>
            <ac:spMk id="22" creationId="{7CE3B9FD-1051-4151-835C-E1A05B676C9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2"/>
          <ac:spMkLst>
            <pc:docMk/>
            <pc:sldMk cId="4195333270" sldId="294"/>
            <ac:spMk id="23" creationId="{7916254B-F331-44B7-AD1A-21E4737E9F39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1"/>
          <ac:spMkLst>
            <pc:docMk/>
            <pc:sldMk cId="4195333270" sldId="294"/>
            <ac:spMk id="24" creationId="{FA435699-07E2-48EA-80D8-BBBCA3522B73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0"/>
          <ac:spMkLst>
            <pc:docMk/>
            <pc:sldMk cId="4195333270" sldId="294"/>
            <ac:spMk id="25" creationId="{C88C6CAB-8607-4378-9646-0CFFB30E41C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9"/>
          <ac:spMkLst>
            <pc:docMk/>
            <pc:sldMk cId="4195333270" sldId="294"/>
            <ac:spMk id="26" creationId="{1DEF6856-6790-477F-B5C6-D9B2703E65A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8"/>
          <ac:spMkLst>
            <pc:docMk/>
            <pc:sldMk cId="4195333270" sldId="294"/>
            <ac:spMk id="27" creationId="{3C5C4835-665C-48FF-B69F-752B812A95D2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7"/>
          <ac:spMkLst>
            <pc:docMk/>
            <pc:sldMk cId="4195333270" sldId="294"/>
            <ac:spMk id="28" creationId="{149AD148-5ADF-4D88-92AC-155EA41ED0E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6"/>
          <ac:spMkLst>
            <pc:docMk/>
            <pc:sldMk cId="4195333270" sldId="294"/>
            <ac:spMk id="29" creationId="{A66D63AF-2661-44E4-B59D-37BD58D8EDB7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5"/>
          <ac:spMkLst>
            <pc:docMk/>
            <pc:sldMk cId="4195333270" sldId="294"/>
            <ac:spMk id="30" creationId="{1648D581-EA34-4734-9A14-CC09F190D8C2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4"/>
          <ac:spMkLst>
            <pc:docMk/>
            <pc:sldMk cId="4195333270" sldId="294"/>
            <ac:spMk id="31" creationId="{51A2C46E-3BCC-4804-92C3-B131514B5EB3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3"/>
          <ac:spMkLst>
            <pc:docMk/>
            <pc:sldMk cId="4195333270" sldId="294"/>
            <ac:spMk id="32" creationId="{CDB4B7EF-5C5B-410A-A11E-BD57458DA777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03" v="822"/>
          <ac:spMkLst>
            <pc:docMk/>
            <pc:sldMk cId="4195333270" sldId="294"/>
            <ac:spMk id="33" creationId="{1123D624-EEEE-4CAA-9BF7-408E03A67384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03" v="821"/>
          <ac:spMkLst>
            <pc:docMk/>
            <pc:sldMk cId="4195333270" sldId="294"/>
            <ac:spMk id="34" creationId="{627AF4AB-BA8A-4981-85A2-D906ED313ED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5"/>
          <ac:spMkLst>
            <pc:docMk/>
            <pc:sldMk cId="4195333270" sldId="294"/>
            <ac:spMk id="110" creationId="{45E2DFF5-0612-4F3C-9FFB-15A2F432181E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4"/>
          <ac:spMkLst>
            <pc:docMk/>
            <pc:sldMk cId="4195333270" sldId="294"/>
            <ac:spMk id="111" creationId="{6C481582-0076-4A23-8A0A-68DAAF59125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43"/>
          <ac:spMkLst>
            <pc:docMk/>
            <pc:sldMk cId="4195333270" sldId="294"/>
            <ac:spMk id="112" creationId="{C7CC0546-FF03-45F5-98CB-340BCF03B71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2"/>
          <ac:spMkLst>
            <pc:docMk/>
            <pc:sldMk cId="4195333270" sldId="294"/>
            <ac:spMk id="113" creationId="{885FBC33-EFB5-46AB-A87A-9968F1FBE88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41"/>
          <ac:spMkLst>
            <pc:docMk/>
            <pc:sldMk cId="4195333270" sldId="294"/>
            <ac:spMk id="114" creationId="{5B907437-B1CB-429D-8189-40653D92F487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0"/>
          <ac:spMkLst>
            <pc:docMk/>
            <pc:sldMk cId="4195333270" sldId="294"/>
            <ac:spMk id="115" creationId="{9F6918CF-061D-4FA0-953A-02C33801DA4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9"/>
          <ac:spMkLst>
            <pc:docMk/>
            <pc:sldMk cId="4195333270" sldId="294"/>
            <ac:spMk id="116" creationId="{444C98F0-25BE-4374-B903-7632135C838C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8"/>
          <ac:spMkLst>
            <pc:docMk/>
            <pc:sldMk cId="4195333270" sldId="294"/>
            <ac:spMk id="117" creationId="{AA722A49-9FE6-48D8-BCCC-C59D4193DD01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7"/>
          <ac:spMkLst>
            <pc:docMk/>
            <pc:sldMk cId="4195333270" sldId="294"/>
            <ac:spMk id="118" creationId="{2E4341A2-FDB9-4FC7-A417-64DB3BFAD3B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6"/>
          <ac:spMkLst>
            <pc:docMk/>
            <pc:sldMk cId="4195333270" sldId="294"/>
            <ac:spMk id="119" creationId="{DB8546F4-2E4A-431D-AC84-327CD83CA8F4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5"/>
          <ac:spMkLst>
            <pc:docMk/>
            <pc:sldMk cId="4195333270" sldId="294"/>
            <ac:spMk id="120" creationId="{BBBD4E87-6723-466D-B81A-74B6BD7FC92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4"/>
          <ac:spMkLst>
            <pc:docMk/>
            <pc:sldMk cId="4195333270" sldId="294"/>
            <ac:spMk id="121" creationId="{6E35EEF6-69CD-445A-AC86-64B3B16E86D0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2:54.307" v="857"/>
          <ac:spMkLst>
            <pc:docMk/>
            <pc:sldMk cId="4195333270" sldId="294"/>
            <ac:spMk id="127" creationId="{58B6606C-BE7D-D714-4A8F-E3601BF053E7}"/>
          </ac:spMkLst>
        </pc:spChg>
        <pc:picChg chg="del mod">
          <ac:chgData name="Mohamed Elgouhary" userId="S::mae00018@mix.wvu.edu::29fe3f56-363a-435e-b936-d65c19ae2f2c" providerId="AD" clId="Web-{09097B69-F09E-C50C-6661-55144F92305C}" dt="2025-04-07T18:41:51.618" v="845"/>
          <ac:picMkLst>
            <pc:docMk/>
            <pc:sldMk cId="4195333270" sldId="294"/>
            <ac:picMk id="10" creationId="{33574A41-8635-47A7-AE54-E20433AD97FD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4"/>
          <ac:picMkLst>
            <pc:docMk/>
            <pc:sldMk cId="4195333270" sldId="294"/>
            <ac:picMk id="11" creationId="{F4E59046-6093-4140-B2A5-8AE8BCC6D31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3"/>
          <ac:picMkLst>
            <pc:docMk/>
            <pc:sldMk cId="4195333270" sldId="294"/>
            <ac:picMk id="12" creationId="{9DD6B80A-21F6-45D2-A721-EB28C29ACA4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2"/>
          <ac:picMkLst>
            <pc:docMk/>
            <pc:sldMk cId="4195333270" sldId="294"/>
            <ac:picMk id="13" creationId="{91B41F85-3230-4B3B-83E8-926698B22E9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1"/>
          <ac:picMkLst>
            <pc:docMk/>
            <pc:sldMk cId="4195333270" sldId="294"/>
            <ac:picMk id="14" creationId="{E8C580F3-BC8A-47BA-A839-C77DBC132B6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20"/>
          <ac:picMkLst>
            <pc:docMk/>
            <pc:sldMk cId="4195333270" sldId="294"/>
            <ac:picMk id="35" creationId="{E2A33117-86A5-4D2A-AF28-4031A4BA950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9"/>
          <ac:picMkLst>
            <pc:docMk/>
            <pc:sldMk cId="4195333270" sldId="294"/>
            <ac:picMk id="36" creationId="{C39827AC-89DE-4B83-AFF0-A297C5CEDD8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8"/>
          <ac:picMkLst>
            <pc:docMk/>
            <pc:sldMk cId="4195333270" sldId="294"/>
            <ac:picMk id="37" creationId="{1FC70410-A052-4778-A818-45DB460EF0A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7"/>
          <ac:picMkLst>
            <pc:docMk/>
            <pc:sldMk cId="4195333270" sldId="294"/>
            <ac:picMk id="38" creationId="{989E8E5C-C984-4198-BD9D-76531328D3A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6"/>
          <ac:picMkLst>
            <pc:docMk/>
            <pc:sldMk cId="4195333270" sldId="294"/>
            <ac:picMk id="39" creationId="{095D6FDB-F48D-44FC-9362-A82BA171130C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5"/>
          <ac:picMkLst>
            <pc:docMk/>
            <pc:sldMk cId="4195333270" sldId="294"/>
            <ac:picMk id="40" creationId="{56712AA5-1581-4B36-BD70-961ABE2AE26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4"/>
          <ac:picMkLst>
            <pc:docMk/>
            <pc:sldMk cId="4195333270" sldId="294"/>
            <ac:picMk id="41" creationId="{55376830-6CC8-4222-8C0B-C29555CB8ED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3"/>
          <ac:picMkLst>
            <pc:docMk/>
            <pc:sldMk cId="4195333270" sldId="294"/>
            <ac:picMk id="42" creationId="{8CC5C4FD-9344-42E1-A35B-329F8EE5C0E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2"/>
          <ac:picMkLst>
            <pc:docMk/>
            <pc:sldMk cId="4195333270" sldId="294"/>
            <ac:picMk id="43" creationId="{1D3C5A86-931C-47B1-8117-BE4F19EF09A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1"/>
          <ac:picMkLst>
            <pc:docMk/>
            <pc:sldMk cId="4195333270" sldId="294"/>
            <ac:picMk id="44" creationId="{D0D0394C-FBC8-416D-A6DA-D240EB9F8F42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80"/>
          <ac:picMkLst>
            <pc:docMk/>
            <pc:sldMk cId="4195333270" sldId="294"/>
            <ac:picMk id="75" creationId="{ADDB06EC-537E-46FA-8CCA-4A384EB0C44F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79"/>
          <ac:picMkLst>
            <pc:docMk/>
            <pc:sldMk cId="4195333270" sldId="294"/>
            <ac:picMk id="76" creationId="{781E02AD-932E-406F-B399-0387486976DC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78"/>
          <ac:picMkLst>
            <pc:docMk/>
            <pc:sldMk cId="4195333270" sldId="294"/>
            <ac:picMk id="77" creationId="{77C9D999-46BE-4E56-8F32-22EC0C27C57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72" v="777"/>
          <ac:picMkLst>
            <pc:docMk/>
            <pc:sldMk cId="4195333270" sldId="294"/>
            <ac:picMk id="78" creationId="{1BB0F71E-3FD5-45CA-B1A0-1D4C517DB1A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72" v="776"/>
          <ac:picMkLst>
            <pc:docMk/>
            <pc:sldMk cId="4195333270" sldId="294"/>
            <ac:picMk id="79" creationId="{32C36A65-FDB5-4FB5-B99E-8D98B3F26716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5"/>
          <ac:picMkLst>
            <pc:docMk/>
            <pc:sldMk cId="4195333270" sldId="294"/>
            <ac:picMk id="80" creationId="{94A316EE-467F-4B22-BB66-904B7C83D5C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4"/>
          <ac:picMkLst>
            <pc:docMk/>
            <pc:sldMk cId="4195333270" sldId="294"/>
            <ac:picMk id="81" creationId="{DF8C8747-2ECC-4FE4-BFAF-9E185B3D8912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3"/>
          <ac:picMkLst>
            <pc:docMk/>
            <pc:sldMk cId="4195333270" sldId="294"/>
            <ac:picMk id="82" creationId="{9C28CDDD-37CF-4653-80BB-EF81AB4CA8C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2"/>
          <ac:picMkLst>
            <pc:docMk/>
            <pc:sldMk cId="4195333270" sldId="294"/>
            <ac:picMk id="83" creationId="{9A766E34-6BEE-4B8D-A2BC-37ACC649548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25" v="771"/>
          <ac:picMkLst>
            <pc:docMk/>
            <pc:sldMk cId="4195333270" sldId="294"/>
            <ac:picMk id="84" creationId="{143C8BDE-E22C-4A62-B185-4781A143ED6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09" v="770"/>
          <ac:picMkLst>
            <pc:docMk/>
            <pc:sldMk cId="4195333270" sldId="294"/>
            <ac:picMk id="85" creationId="{79C5B3D6-964A-4534-93A0-03C27252FECB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9"/>
          <ac:picMkLst>
            <pc:docMk/>
            <pc:sldMk cId="4195333270" sldId="294"/>
            <ac:picMk id="86" creationId="{990E016C-AFD9-4A21-AAE0-C2529125AC9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8"/>
          <ac:picMkLst>
            <pc:docMk/>
            <pc:sldMk cId="4195333270" sldId="294"/>
            <ac:picMk id="87" creationId="{CFB78C8E-CA42-4BBC-BDE2-4EF740DA8DC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7"/>
          <ac:picMkLst>
            <pc:docMk/>
            <pc:sldMk cId="4195333270" sldId="294"/>
            <ac:picMk id="88" creationId="{E3FE0C80-A9C6-4DB0-B0C2-07E0F8A6F66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6"/>
          <ac:picMkLst>
            <pc:docMk/>
            <pc:sldMk cId="4195333270" sldId="294"/>
            <ac:picMk id="89" creationId="{E99A9BF3-E5DF-4F1B-86BE-0D81521A4A5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5"/>
          <ac:picMkLst>
            <pc:docMk/>
            <pc:sldMk cId="4195333270" sldId="294"/>
            <ac:picMk id="90" creationId="{D84532CA-4778-4CF8-895A-975AC93A431D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4"/>
          <ac:picMkLst>
            <pc:docMk/>
            <pc:sldMk cId="4195333270" sldId="294"/>
            <ac:picMk id="91" creationId="{B876FC39-3E0C-4FEE-B252-0EDC03FCA40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3"/>
          <ac:picMkLst>
            <pc:docMk/>
            <pc:sldMk cId="4195333270" sldId="294"/>
            <ac:picMk id="92" creationId="{FD37C7AE-B01D-4D4A-AC05-DBBDA5D87059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2"/>
          <ac:picMkLst>
            <pc:docMk/>
            <pc:sldMk cId="4195333270" sldId="294"/>
            <ac:picMk id="93" creationId="{5A288843-254F-4612-84AA-76B159AB1985}"/>
          </ac:picMkLst>
        </pc:picChg>
        <pc:picChg chg="add mod">
          <ac:chgData name="Mohamed Elgouhary" userId="S::mae00018@mix.wvu.edu::29fe3f56-363a-435e-b936-d65c19ae2f2c" providerId="AD" clId="Web-{09097B69-F09E-C50C-6661-55144F92305C}" dt="2025-04-07T18:42:51.182" v="856" actId="1076"/>
          <ac:picMkLst>
            <pc:docMk/>
            <pc:sldMk cId="4195333270" sldId="294"/>
            <ac:picMk id="122" creationId="{0FF32D12-1808-D453-6554-8730AE647515}"/>
          </ac:picMkLst>
        </pc:picChg>
        <pc:cxnChg chg="del mod">
          <ac:chgData name="Mohamed Elgouhary" userId="S::mae00018@mix.wvu.edu::29fe3f56-363a-435e-b936-d65c19ae2f2c" providerId="AD" clId="Web-{09097B69-F09E-C50C-6661-55144F92305C}" dt="2025-04-07T18:41:51.603" v="810"/>
          <ac:cxnSpMkLst>
            <pc:docMk/>
            <pc:sldMk cId="4195333270" sldId="294"/>
            <ac:cxnSpMk id="45" creationId="{18FAB19C-5442-48E3-8525-936CC805E245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9"/>
          <ac:cxnSpMkLst>
            <pc:docMk/>
            <pc:sldMk cId="4195333270" sldId="294"/>
            <ac:cxnSpMk id="46" creationId="{226C492D-E9E3-433A-9BE1-F4D7615B1F9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8"/>
          <ac:cxnSpMkLst>
            <pc:docMk/>
            <pc:sldMk cId="4195333270" sldId="294"/>
            <ac:cxnSpMk id="47" creationId="{D03AA4CC-6506-457F-B245-86B45D85647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7"/>
          <ac:cxnSpMkLst>
            <pc:docMk/>
            <pc:sldMk cId="4195333270" sldId="294"/>
            <ac:cxnSpMk id="48" creationId="{FDF940EA-6933-4379-AD23-AF360193283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6"/>
          <ac:cxnSpMkLst>
            <pc:docMk/>
            <pc:sldMk cId="4195333270" sldId="294"/>
            <ac:cxnSpMk id="49" creationId="{C47BD727-4312-4B12-9001-B1FC0909F197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5"/>
          <ac:cxnSpMkLst>
            <pc:docMk/>
            <pc:sldMk cId="4195333270" sldId="294"/>
            <ac:cxnSpMk id="50" creationId="{0E817F55-CC18-43F0-B10A-05D10A275FD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4"/>
          <ac:cxnSpMkLst>
            <pc:docMk/>
            <pc:sldMk cId="4195333270" sldId="294"/>
            <ac:cxnSpMk id="51" creationId="{9EA57E5D-7FDF-48D0-BA0C-CFB51A13563F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3"/>
          <ac:cxnSpMkLst>
            <pc:docMk/>
            <pc:sldMk cId="4195333270" sldId="294"/>
            <ac:cxnSpMk id="52" creationId="{7D8E29C4-2886-4F8E-A331-CBD8CA18D4C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2"/>
          <ac:cxnSpMkLst>
            <pc:docMk/>
            <pc:sldMk cId="4195333270" sldId="294"/>
            <ac:cxnSpMk id="53" creationId="{74C0DF10-C0B2-46D7-ADC1-812EE77E38FD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1"/>
          <ac:cxnSpMkLst>
            <pc:docMk/>
            <pc:sldMk cId="4195333270" sldId="294"/>
            <ac:cxnSpMk id="54" creationId="{6BA8E3F9-B60A-4317-99A6-F7D28DD3526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0"/>
          <ac:cxnSpMkLst>
            <pc:docMk/>
            <pc:sldMk cId="4195333270" sldId="294"/>
            <ac:cxnSpMk id="55" creationId="{80B9BA58-54B9-4D87-ADEE-C6A64D51BBF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9"/>
          <ac:cxnSpMkLst>
            <pc:docMk/>
            <pc:sldMk cId="4195333270" sldId="294"/>
            <ac:cxnSpMk id="56" creationId="{FD7BE643-324B-4E0F-A8BC-CCCB2F0BCEE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8"/>
          <ac:cxnSpMkLst>
            <pc:docMk/>
            <pc:sldMk cId="4195333270" sldId="294"/>
            <ac:cxnSpMk id="57" creationId="{75EA3F3F-9899-4C0A-B6F5-2BF93DB5457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7"/>
          <ac:cxnSpMkLst>
            <pc:docMk/>
            <pc:sldMk cId="4195333270" sldId="294"/>
            <ac:cxnSpMk id="58" creationId="{DE35D3DE-17BE-475B-ADF5-CBC40787301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6"/>
          <ac:cxnSpMkLst>
            <pc:docMk/>
            <pc:sldMk cId="4195333270" sldId="294"/>
            <ac:cxnSpMk id="59" creationId="{ED564547-F033-4C3D-8D72-782929F7BD73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5"/>
          <ac:cxnSpMkLst>
            <pc:docMk/>
            <pc:sldMk cId="4195333270" sldId="294"/>
            <ac:cxnSpMk id="60" creationId="{A59F42DA-C85C-425C-A603-901B84450A5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4"/>
          <ac:cxnSpMkLst>
            <pc:docMk/>
            <pc:sldMk cId="4195333270" sldId="294"/>
            <ac:cxnSpMk id="61" creationId="{3CBCBC38-8EA7-4B22-B41A-C9E41B26E73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3"/>
          <ac:cxnSpMkLst>
            <pc:docMk/>
            <pc:sldMk cId="4195333270" sldId="294"/>
            <ac:cxnSpMk id="62" creationId="{1AFAF8C6-88C0-4766-A4AA-2012FC05E72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2"/>
          <ac:cxnSpMkLst>
            <pc:docMk/>
            <pc:sldMk cId="4195333270" sldId="294"/>
            <ac:cxnSpMk id="63" creationId="{A4A71B86-CDF0-4F4C-8B02-3A8F1EB91C0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1"/>
          <ac:cxnSpMkLst>
            <pc:docMk/>
            <pc:sldMk cId="4195333270" sldId="294"/>
            <ac:cxnSpMk id="64" creationId="{A41DCACA-2A49-4AEE-95A8-CEF86E12F1E2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0"/>
          <ac:cxnSpMkLst>
            <pc:docMk/>
            <pc:sldMk cId="4195333270" sldId="294"/>
            <ac:cxnSpMk id="65" creationId="{BCC37902-995B-4F35-8B67-C97E4603EE9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9"/>
          <ac:cxnSpMkLst>
            <pc:docMk/>
            <pc:sldMk cId="4195333270" sldId="294"/>
            <ac:cxnSpMk id="66" creationId="{693FC2D6-E10D-4521-9387-82A5659BEF7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8"/>
          <ac:cxnSpMkLst>
            <pc:docMk/>
            <pc:sldMk cId="4195333270" sldId="294"/>
            <ac:cxnSpMk id="67" creationId="{B8E2F720-7E01-4B87-830E-524AE52B4F9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7"/>
          <ac:cxnSpMkLst>
            <pc:docMk/>
            <pc:sldMk cId="4195333270" sldId="294"/>
            <ac:cxnSpMk id="68" creationId="{FA66945D-F0C5-472E-9BE2-74439F3896CA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6"/>
          <ac:cxnSpMkLst>
            <pc:docMk/>
            <pc:sldMk cId="4195333270" sldId="294"/>
            <ac:cxnSpMk id="69" creationId="{BF11DF3D-C56F-46C9-A9F6-D3F93F219A53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5"/>
          <ac:cxnSpMkLst>
            <pc:docMk/>
            <pc:sldMk cId="4195333270" sldId="294"/>
            <ac:cxnSpMk id="70" creationId="{62BA4FC9-A5C3-424D-979F-0CA01D8D4BC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4"/>
          <ac:cxnSpMkLst>
            <pc:docMk/>
            <pc:sldMk cId="4195333270" sldId="294"/>
            <ac:cxnSpMk id="71" creationId="{291AD8AA-8144-4016-9C28-B790DA8CE90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3"/>
          <ac:cxnSpMkLst>
            <pc:docMk/>
            <pc:sldMk cId="4195333270" sldId="294"/>
            <ac:cxnSpMk id="72" creationId="{74313BE1-7D5F-4D3D-B42A-2A04C2F7E03D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2"/>
          <ac:cxnSpMkLst>
            <pc:docMk/>
            <pc:sldMk cId="4195333270" sldId="294"/>
            <ac:cxnSpMk id="73" creationId="{3CD8DF89-CEDA-4BF6-B3DB-D092AAF72AF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1"/>
          <ac:cxnSpMkLst>
            <pc:docMk/>
            <pc:sldMk cId="4195333270" sldId="294"/>
            <ac:cxnSpMk id="74" creationId="{1DA5B0F1-A756-4486-9EE4-6B3E614339FF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61"/>
          <ac:cxnSpMkLst>
            <pc:docMk/>
            <pc:sldMk cId="4195333270" sldId="294"/>
            <ac:cxnSpMk id="94" creationId="{46C49CD6-38C9-4E02-8859-9550A8F5537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60"/>
          <ac:cxnSpMkLst>
            <pc:docMk/>
            <pc:sldMk cId="4195333270" sldId="294"/>
            <ac:cxnSpMk id="95" creationId="{650687C5-A3DC-4656-A814-FAF237CCC0E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9"/>
          <ac:cxnSpMkLst>
            <pc:docMk/>
            <pc:sldMk cId="4195333270" sldId="294"/>
            <ac:cxnSpMk id="96" creationId="{C9396412-73B9-427B-BC67-32D4DFEF2CA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8"/>
          <ac:cxnSpMkLst>
            <pc:docMk/>
            <pc:sldMk cId="4195333270" sldId="294"/>
            <ac:cxnSpMk id="97" creationId="{472A346C-9CCC-48D5-8632-FD2AED798AF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7"/>
          <ac:cxnSpMkLst>
            <pc:docMk/>
            <pc:sldMk cId="4195333270" sldId="294"/>
            <ac:cxnSpMk id="98" creationId="{096C990B-9D11-4083-BE3D-EE4AF4E7D17E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6"/>
          <ac:cxnSpMkLst>
            <pc:docMk/>
            <pc:sldMk cId="4195333270" sldId="294"/>
            <ac:cxnSpMk id="99" creationId="{BD9985C4-55F9-4E4E-815E-FF6721891D4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5"/>
          <ac:cxnSpMkLst>
            <pc:docMk/>
            <pc:sldMk cId="4195333270" sldId="294"/>
            <ac:cxnSpMk id="100" creationId="{B6E2136F-70C4-48EA-A3DC-08EE8F24012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4"/>
          <ac:cxnSpMkLst>
            <pc:docMk/>
            <pc:sldMk cId="4195333270" sldId="294"/>
            <ac:cxnSpMk id="101" creationId="{630B3479-7722-4E6E-8F22-9929E981172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3"/>
          <ac:cxnSpMkLst>
            <pc:docMk/>
            <pc:sldMk cId="4195333270" sldId="294"/>
            <ac:cxnSpMk id="102" creationId="{B208DD67-B8F4-4346-99C4-0142CCBA1087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2"/>
          <ac:cxnSpMkLst>
            <pc:docMk/>
            <pc:sldMk cId="4195333270" sldId="294"/>
            <ac:cxnSpMk id="103" creationId="{49F1F342-798D-44DA-970B-57599E03B60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1"/>
          <ac:cxnSpMkLst>
            <pc:docMk/>
            <pc:sldMk cId="4195333270" sldId="294"/>
            <ac:cxnSpMk id="104" creationId="{7AA03F53-A644-4E6E-AB27-C35B1594F91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0"/>
          <ac:cxnSpMkLst>
            <pc:docMk/>
            <pc:sldMk cId="4195333270" sldId="294"/>
            <ac:cxnSpMk id="105" creationId="{C9E9EB34-20AD-4D76-9947-BA2F18E56B9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9"/>
          <ac:cxnSpMkLst>
            <pc:docMk/>
            <pc:sldMk cId="4195333270" sldId="294"/>
            <ac:cxnSpMk id="106" creationId="{744FA529-3E34-4897-80F5-CABBE2005A7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8"/>
          <ac:cxnSpMkLst>
            <pc:docMk/>
            <pc:sldMk cId="4195333270" sldId="294"/>
            <ac:cxnSpMk id="107" creationId="{544C2AA8-0AC0-448C-A6C6-43AFA0D36B2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7"/>
          <ac:cxnSpMkLst>
            <pc:docMk/>
            <pc:sldMk cId="4195333270" sldId="294"/>
            <ac:cxnSpMk id="108" creationId="{4BDC1777-0DD4-4472-A3F6-B19171A6FC0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6"/>
          <ac:cxnSpMkLst>
            <pc:docMk/>
            <pc:sldMk cId="4195333270" sldId="294"/>
            <ac:cxnSpMk id="109" creationId="{2AC23960-4451-432F-9C07-64264E551943}"/>
          </ac:cxnSpMkLst>
        </pc:cxnChg>
      </pc:sldChg>
      <pc:sldChg chg="addSp delSp modSp new">
        <pc:chgData name="Mohamed Elgouhary" userId="S::mae00018@mix.wvu.edu::29fe3f56-363a-435e-b936-d65c19ae2f2c" providerId="AD" clId="Web-{09097B69-F09E-C50C-6661-55144F92305C}" dt="2025-04-07T18:49:26.283" v="922" actId="1076"/>
        <pc:sldMkLst>
          <pc:docMk/>
          <pc:sldMk cId="3329364393" sldId="295"/>
        </pc:sldMkLst>
        <pc:spChg chg="del">
          <ac:chgData name="Mohamed Elgouhary" userId="S::mae00018@mix.wvu.edu::29fe3f56-363a-435e-b936-d65c19ae2f2c" providerId="AD" clId="Web-{09097B69-F09E-C50C-6661-55144F92305C}" dt="2025-04-07T18:48:51.627" v="917"/>
          <ac:spMkLst>
            <pc:docMk/>
            <pc:sldMk cId="3329364393" sldId="295"/>
            <ac:spMk id="2" creationId="{5B634BF2-F069-3C37-594D-FBB12D32FDF4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8:45.673" v="915"/>
          <ac:spMkLst>
            <pc:docMk/>
            <pc:sldMk cId="3329364393" sldId="295"/>
            <ac:spMk id="3" creationId="{93667694-570E-05FB-6866-901E92868458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8:48.517" v="916"/>
          <ac:spMkLst>
            <pc:docMk/>
            <pc:sldMk cId="3329364393" sldId="295"/>
            <ac:spMk id="4" creationId="{5DF95D95-28C6-C1C2-BC8A-FC86CA4F7768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49:26.283" v="922" actId="1076"/>
          <ac:picMkLst>
            <pc:docMk/>
            <pc:sldMk cId="3329364393" sldId="295"/>
            <ac:picMk id="5" creationId="{56F02793-564A-E7D9-1763-EEC63B5213E3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0:23.363" v="929" actId="1076"/>
        <pc:sldMkLst>
          <pc:docMk/>
          <pc:sldMk cId="1228507116" sldId="296"/>
        </pc:sldMkLst>
        <pc:spChg chg="del">
          <ac:chgData name="Mohamed Elgouhary" userId="S::mae00018@mix.wvu.edu::29fe3f56-363a-435e-b936-d65c19ae2f2c" providerId="AD" clId="Web-{09097B69-F09E-C50C-6661-55144F92305C}" dt="2025-04-07T18:49:58.643" v="926"/>
          <ac:spMkLst>
            <pc:docMk/>
            <pc:sldMk cId="1228507116" sldId="296"/>
            <ac:spMk id="2" creationId="{F653D3E2-FF1B-3081-A2F7-368B77062C41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9:55.206" v="925"/>
          <ac:spMkLst>
            <pc:docMk/>
            <pc:sldMk cId="1228507116" sldId="296"/>
            <ac:spMk id="3" creationId="{FCC9C0A7-BC72-82D6-B0D3-47871F1D52C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9:50.878" v="924"/>
          <ac:spMkLst>
            <pc:docMk/>
            <pc:sldMk cId="1228507116" sldId="296"/>
            <ac:spMk id="4" creationId="{621C3D22-E766-1561-5E6D-08D51830E605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0:23.363" v="929" actId="1076"/>
          <ac:picMkLst>
            <pc:docMk/>
            <pc:sldMk cId="1228507116" sldId="296"/>
            <ac:picMk id="5" creationId="{B6E3D410-8DCA-B47C-62F3-1CD84FB44922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1:00.129" v="936" actId="1076"/>
        <pc:sldMkLst>
          <pc:docMk/>
          <pc:sldMk cId="2317639139" sldId="297"/>
        </pc:sldMkLst>
        <pc:spChg chg="del">
          <ac:chgData name="Mohamed Elgouhary" userId="S::mae00018@mix.wvu.edu::29fe3f56-363a-435e-b936-d65c19ae2f2c" providerId="AD" clId="Web-{09097B69-F09E-C50C-6661-55144F92305C}" dt="2025-04-07T18:50:38.160" v="933"/>
          <ac:spMkLst>
            <pc:docMk/>
            <pc:sldMk cId="2317639139" sldId="297"/>
            <ac:spMk id="2" creationId="{E0A5B1D4-F911-E736-7567-E6414351F3FE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0:31.425" v="931"/>
          <ac:spMkLst>
            <pc:docMk/>
            <pc:sldMk cId="2317639139" sldId="297"/>
            <ac:spMk id="3" creationId="{E0DAB1ED-47E3-E87F-9008-BA4354F185E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0:34.644" v="932"/>
          <ac:spMkLst>
            <pc:docMk/>
            <pc:sldMk cId="2317639139" sldId="297"/>
            <ac:spMk id="4" creationId="{E89200A7-3470-8EBE-BDFA-D91ED2A8E441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1:00.129" v="936" actId="1076"/>
          <ac:picMkLst>
            <pc:docMk/>
            <pc:sldMk cId="2317639139" sldId="297"/>
            <ac:picMk id="5" creationId="{F5024376-4799-714B-D459-2A3402B12D42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1:36.270" v="943" actId="1076"/>
        <pc:sldMkLst>
          <pc:docMk/>
          <pc:sldMk cId="1920437601" sldId="298"/>
        </pc:sldMkLst>
        <pc:spChg chg="del">
          <ac:chgData name="Mohamed Elgouhary" userId="S::mae00018@mix.wvu.edu::29fe3f56-363a-435e-b936-d65c19ae2f2c" providerId="AD" clId="Web-{09097B69-F09E-C50C-6661-55144F92305C}" dt="2025-04-07T18:51:18.629" v="940"/>
          <ac:spMkLst>
            <pc:docMk/>
            <pc:sldMk cId="1920437601" sldId="298"/>
            <ac:spMk id="2" creationId="{D9F9E967-CF68-5B2D-41A8-35ABB9D80CE0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11.129" v="938"/>
          <ac:spMkLst>
            <pc:docMk/>
            <pc:sldMk cId="1920437601" sldId="298"/>
            <ac:spMk id="3" creationId="{869F0AB6-8F0D-1885-A454-0E30E7CD1031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15.082" v="939"/>
          <ac:spMkLst>
            <pc:docMk/>
            <pc:sldMk cId="1920437601" sldId="298"/>
            <ac:spMk id="4" creationId="{9C7EB283-C163-274F-30FA-483F46C2C4D4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1:36.270" v="943" actId="1076"/>
          <ac:picMkLst>
            <pc:docMk/>
            <pc:sldMk cId="1920437601" sldId="298"/>
            <ac:picMk id="5" creationId="{E828283F-2E3B-6904-7305-8B8C06E610EC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2:18.146" v="952" actId="1076"/>
        <pc:sldMkLst>
          <pc:docMk/>
          <pc:sldMk cId="306966231" sldId="299"/>
        </pc:sldMkLst>
        <pc:spChg chg="del">
          <ac:chgData name="Mohamed Elgouhary" userId="S::mae00018@mix.wvu.edu::29fe3f56-363a-435e-b936-d65c19ae2f2c" providerId="AD" clId="Web-{09097B69-F09E-C50C-6661-55144F92305C}" dt="2025-04-07T18:51:55.427" v="949"/>
          <ac:spMkLst>
            <pc:docMk/>
            <pc:sldMk cId="306966231" sldId="299"/>
            <ac:spMk id="2" creationId="{5E8D917A-F32D-AC68-02EC-28DF5994952A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40.489" v="945"/>
          <ac:spMkLst>
            <pc:docMk/>
            <pc:sldMk cId="306966231" sldId="299"/>
            <ac:spMk id="3" creationId="{9F187517-BDD9-CADB-5105-7D70CD217F18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49.255" v="947"/>
          <ac:spMkLst>
            <pc:docMk/>
            <pc:sldMk cId="306966231" sldId="299"/>
            <ac:spMk id="4" creationId="{6DACCBEC-2319-5D48-0EE3-49DEBCE2DBB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51:52.396" v="948"/>
          <ac:spMkLst>
            <pc:docMk/>
            <pc:sldMk cId="306966231" sldId="299"/>
            <ac:spMk id="19" creationId="{4D336178-FAC2-3B83-2EED-6AF2CBB56F6B}"/>
          </ac:spMkLst>
        </pc:spChg>
        <pc:graphicFrameChg chg="add del mod ord modGraphic">
          <ac:chgData name="Mohamed Elgouhary" userId="S::mae00018@mix.wvu.edu::29fe3f56-363a-435e-b936-d65c19ae2f2c" providerId="AD" clId="Web-{09097B69-F09E-C50C-6661-55144F92305C}" dt="2025-04-07T18:51:45.895" v="946"/>
          <ac:graphicFrameMkLst>
            <pc:docMk/>
            <pc:sldMk cId="306966231" sldId="299"/>
            <ac:graphicFrameMk id="5" creationId="{29DB0686-CBF4-F2A6-BE20-545B747E257F}"/>
          </ac:graphicFrameMkLst>
        </pc:graphicFrameChg>
        <pc:picChg chg="add mod">
          <ac:chgData name="Mohamed Elgouhary" userId="S::mae00018@mix.wvu.edu::29fe3f56-363a-435e-b936-d65c19ae2f2c" providerId="AD" clId="Web-{09097B69-F09E-C50C-6661-55144F92305C}" dt="2025-04-07T18:52:18.146" v="952" actId="1076"/>
          <ac:picMkLst>
            <pc:docMk/>
            <pc:sldMk cId="306966231" sldId="299"/>
            <ac:picMk id="20" creationId="{2728A45C-C50B-AB0A-7E23-38D923B254E3}"/>
          </ac:picMkLst>
        </pc:picChg>
      </pc:sldChg>
    </pc:docChg>
  </pc:docChgLst>
  <pc:docChgLst>
    <pc:chgData name="Mohamed Elgouhary" userId="S::mae00018@mix.wvu.edu::29fe3f56-363a-435e-b936-d65c19ae2f2c" providerId="AD" clId="Web-{B4E6763A-763C-E47D-B3EC-1B40B9F82982}"/>
    <pc:docChg chg="addSld delSld modSld sldOrd">
      <pc:chgData name="Mohamed Elgouhary" userId="S::mae00018@mix.wvu.edu::29fe3f56-363a-435e-b936-d65c19ae2f2c" providerId="AD" clId="Web-{B4E6763A-763C-E47D-B3EC-1B40B9F82982}" dt="2025-04-07T18:10:51.768" v="453"/>
      <pc:docMkLst>
        <pc:docMk/>
      </pc:docMkLst>
      <pc:sldChg chg="addSp delSp modSp">
        <pc:chgData name="Mohamed Elgouhary" userId="S::mae00018@mix.wvu.edu::29fe3f56-363a-435e-b936-d65c19ae2f2c" providerId="AD" clId="Web-{B4E6763A-763C-E47D-B3EC-1B40B9F82982}" dt="2025-04-07T17:25:35.430" v="9" actId="1076"/>
        <pc:sldMkLst>
          <pc:docMk/>
          <pc:sldMk cId="0" sldId="257"/>
        </pc:sldMkLst>
        <pc:spChg chg="mod">
          <ac:chgData name="Mohamed Elgouhary" userId="S::mae00018@mix.wvu.edu::29fe3f56-363a-435e-b936-d65c19ae2f2c" providerId="AD" clId="Web-{B4E6763A-763C-E47D-B3EC-1B40B9F82982}" dt="2025-04-07T17:25:08.415" v="4" actId="1076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25:20.665" v="6" actId="1076"/>
          <ac:spMkLst>
            <pc:docMk/>
            <pc:sldMk cId="0" sldId="257"/>
            <ac:spMk id="3" creationId="{21C9AECC-F60B-464A-977A-6FB1F1D57F0B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25:35.430" v="9" actId="1076"/>
          <ac:spMkLst>
            <pc:docMk/>
            <pc:sldMk cId="0" sldId="257"/>
            <ac:spMk id="4" creationId="{CE51426F-FCCB-1759-00BB-F2C3AC0BD5C8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25:23.899" v="7"/>
          <ac:spMkLst>
            <pc:docMk/>
            <pc:sldMk cId="0" sldId="257"/>
            <ac:spMk id="5" creationId="{64D7D667-FF9C-1FD0-EC2B-1F40B4EC383A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12" v="204"/>
        <pc:sldMkLst>
          <pc:docMk/>
          <pc:sldMk cId="0" sldId="258"/>
        </pc:sldMkLst>
      </pc:sldChg>
      <pc:sldChg chg="addSp delSp modSp">
        <pc:chgData name="Mohamed Elgouhary" userId="S::mae00018@mix.wvu.edu::29fe3f56-363a-435e-b936-d65c19ae2f2c" providerId="AD" clId="Web-{B4E6763A-763C-E47D-B3EC-1B40B9F82982}" dt="2025-04-07T17:51:15.052" v="257" actId="20577"/>
        <pc:sldMkLst>
          <pc:docMk/>
          <pc:sldMk cId="0" sldId="265"/>
        </pc:sldMkLst>
        <pc:spChg chg="del">
          <ac:chgData name="Mohamed Elgouhary" userId="S::mae00018@mix.wvu.edu::29fe3f56-363a-435e-b936-d65c19ae2f2c" providerId="AD" clId="Web-{B4E6763A-763C-E47D-B3EC-1B40B9F82982}" dt="2025-04-07T17:26:00.493" v="10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26:26.727" v="13"/>
          <ac:spMkLst>
            <pc:docMk/>
            <pc:sldMk cId="0" sldId="265"/>
            <ac:spMk id="5" creationId="{7FC10E90-45C5-82D2-8EFA-EA0978B049D5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51:15.052" v="257" actId="20577"/>
          <ac:spMkLst>
            <pc:docMk/>
            <pc:sldMk cId="0" sldId="265"/>
            <ac:spMk id="6" creationId="{088B493C-A030-C1A8-3397-8985F8BD0784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74" v="207"/>
        <pc:sldMkLst>
          <pc:docMk/>
          <pc:sldMk cId="1484268895" sldId="267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6"/>
        <pc:sldMkLst>
          <pc:docMk/>
          <pc:sldMk cId="238809782" sldId="268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1"/>
        <pc:sldMkLst>
          <pc:docMk/>
          <pc:sldMk cId="3527505522" sldId="27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2"/>
        <pc:sldMkLst>
          <pc:docMk/>
          <pc:sldMk cId="3985133928" sldId="271"/>
        </pc:sldMkLst>
      </pc:sldChg>
      <pc:sldChg chg="modSp">
        <pc:chgData name="Mohamed Elgouhary" userId="S::mae00018@mix.wvu.edu::29fe3f56-363a-435e-b936-d65c19ae2f2c" providerId="AD" clId="Web-{B4E6763A-763C-E47D-B3EC-1B40B9F82982}" dt="2025-04-07T17:54:33.098" v="279" actId="20577"/>
        <pc:sldMkLst>
          <pc:docMk/>
          <pc:sldMk cId="2848513631" sldId="273"/>
        </pc:sldMkLst>
        <pc:spChg chg="mod">
          <ac:chgData name="Mohamed Elgouhary" userId="S::mae00018@mix.wvu.edu::29fe3f56-363a-435e-b936-d65c19ae2f2c" providerId="AD" clId="Web-{B4E6763A-763C-E47D-B3EC-1B40B9F82982}" dt="2025-04-07T17:29:11.664" v="33" actId="20577"/>
          <ac:spMkLst>
            <pc:docMk/>
            <pc:sldMk cId="2848513631" sldId="273"/>
            <ac:spMk id="2" creationId="{7748BE3D-AF89-C89D-AC72-B82C86E650C7}"/>
          </ac:spMkLst>
        </pc:spChg>
        <pc:spChg chg="mod">
          <ac:chgData name="Mohamed Elgouhary" userId="S::mae00018@mix.wvu.edu::29fe3f56-363a-435e-b936-d65c19ae2f2c" providerId="AD" clId="Web-{B4E6763A-763C-E47D-B3EC-1B40B9F82982}" dt="2025-04-07T17:54:33.098" v="279" actId="20577"/>
          <ac:spMkLst>
            <pc:docMk/>
            <pc:sldMk cId="2848513631" sldId="273"/>
            <ac:spMk id="8" creationId="{5429A8BF-F1DE-2808-D4FF-4897FF4E68B6}"/>
          </ac:spMkLst>
        </pc:spChg>
      </pc:sldChg>
      <pc:sldChg chg="addSp delSp modSp">
        <pc:chgData name="Mohamed Elgouhary" userId="S::mae00018@mix.wvu.edu::29fe3f56-363a-435e-b936-d65c19ae2f2c" providerId="AD" clId="Web-{B4E6763A-763C-E47D-B3EC-1B40B9F82982}" dt="2025-04-07T17:58:28.645" v="308"/>
        <pc:sldMkLst>
          <pc:docMk/>
          <pc:sldMk cId="3895979236" sldId="274"/>
        </pc:sldMkLst>
        <pc:spChg chg="mod">
          <ac:chgData name="Mohamed Elgouhary" userId="S::mae00018@mix.wvu.edu::29fe3f56-363a-435e-b936-d65c19ae2f2c" providerId="AD" clId="Web-{B4E6763A-763C-E47D-B3EC-1B40B9F82982}" dt="2025-04-07T17:56:42.817" v="300" actId="1076"/>
          <ac:spMkLst>
            <pc:docMk/>
            <pc:sldMk cId="3895979236" sldId="274"/>
            <ac:spMk id="2" creationId="{0E664260-7696-DF1E-46E7-7E79D2C40255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0:11.367" v="42"/>
          <ac:spMkLst>
            <pc:docMk/>
            <pc:sldMk cId="3895979236" sldId="274"/>
            <ac:spMk id="3" creationId="{60F8E0FD-80DD-B8C4-AD8A-9DCDEEB678FB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0:19.820" v="43"/>
          <ac:spMkLst>
            <pc:docMk/>
            <pc:sldMk cId="3895979236" sldId="274"/>
            <ac:spMk id="5" creationId="{D461DC51-2ADF-E794-2847-6060A66969D5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56:55.832" v="302" actId="14100"/>
          <ac:spMkLst>
            <pc:docMk/>
            <pc:sldMk cId="3895979236" sldId="274"/>
            <ac:spMk id="12" creationId="{55E9A63D-5509-BB39-7C90-17E46ED97EB8}"/>
          </ac:spMkLst>
        </pc:spChg>
        <pc:spChg chg="add del">
          <ac:chgData name="Mohamed Elgouhary" userId="S::mae00018@mix.wvu.edu::29fe3f56-363a-435e-b936-d65c19ae2f2c" providerId="AD" clId="Web-{B4E6763A-763C-E47D-B3EC-1B40B9F82982}" dt="2025-04-07T17:58:28.645" v="308"/>
          <ac:spMkLst>
            <pc:docMk/>
            <pc:sldMk cId="3895979236" sldId="274"/>
            <ac:spMk id="14" creationId="{92D02C21-AF4C-2053-2E28-64DC800FDBA5}"/>
          </ac:spMkLst>
        </pc:spChg>
        <pc:picChg chg="add mod">
          <ac:chgData name="Mohamed Elgouhary" userId="S::mae00018@mix.wvu.edu::29fe3f56-363a-435e-b936-d65c19ae2f2c" providerId="AD" clId="Web-{B4E6763A-763C-E47D-B3EC-1B40B9F82982}" dt="2025-04-07T17:56:33.270" v="295" actId="1076"/>
          <ac:picMkLst>
            <pc:docMk/>
            <pc:sldMk cId="3895979236" sldId="274"/>
            <ac:picMk id="6" creationId="{836B48C0-4B6C-B99C-991A-CB7470E31950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286" v="296" actId="1076"/>
          <ac:picMkLst>
            <pc:docMk/>
            <pc:sldMk cId="3895979236" sldId="274"/>
            <ac:picMk id="7" creationId="{34BC244E-ACA5-7ABE-4BDC-D1F98C2DDE32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286" v="297" actId="1076"/>
          <ac:picMkLst>
            <pc:docMk/>
            <pc:sldMk cId="3895979236" sldId="274"/>
            <ac:picMk id="8" creationId="{A68CA1BC-6BF6-E8CF-1EC8-F39B0193DD20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301" v="298" actId="1076"/>
          <ac:picMkLst>
            <pc:docMk/>
            <pc:sldMk cId="3895979236" sldId="274"/>
            <ac:picMk id="9" creationId="{C3BA76D8-1EC6-0B75-CE6C-152582CC04D3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317" v="299" actId="1076"/>
          <ac:picMkLst>
            <pc:docMk/>
            <pc:sldMk cId="3895979236" sldId="274"/>
            <ac:picMk id="10" creationId="{6718358A-3C6B-6BFF-BFA7-AE107ED79986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06:03.128" v="367" actId="20577"/>
        <pc:sldMkLst>
          <pc:docMk/>
          <pc:sldMk cId="1754461918" sldId="275"/>
        </pc:sldMkLst>
        <pc:spChg chg="mod">
          <ac:chgData name="Mohamed Elgouhary" userId="S::mae00018@mix.wvu.edu::29fe3f56-363a-435e-b936-d65c19ae2f2c" providerId="AD" clId="Web-{B4E6763A-763C-E47D-B3EC-1B40B9F82982}" dt="2025-04-07T18:02:43.816" v="334" actId="20577"/>
          <ac:spMkLst>
            <pc:docMk/>
            <pc:sldMk cId="1754461918" sldId="275"/>
            <ac:spMk id="2" creationId="{B49EBA15-2E0C-5C2E-31C1-F8ADE01CA904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1:14.336" v="55"/>
          <ac:spMkLst>
            <pc:docMk/>
            <pc:sldMk cId="1754461918" sldId="275"/>
            <ac:spMk id="3" creationId="{962C459A-DA9E-87E2-6DA2-79B3CD71A9AB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1:22.711" v="56"/>
          <ac:spMkLst>
            <pc:docMk/>
            <pc:sldMk cId="1754461918" sldId="275"/>
            <ac:spMk id="5" creationId="{8F7AC3D7-E584-7233-2745-7784E6C56157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6:03.128" v="367" actId="20577"/>
          <ac:spMkLst>
            <pc:docMk/>
            <pc:sldMk cId="1754461918" sldId="275"/>
            <ac:spMk id="6" creationId="{295F94FF-2A83-D9B6-70FC-5D189F5A1D8F}"/>
          </ac:spMkLst>
        </pc:spChg>
        <pc:picChg chg="del mod">
          <ac:chgData name="Mohamed Elgouhary" userId="S::mae00018@mix.wvu.edu::29fe3f56-363a-435e-b936-d65c19ae2f2c" providerId="AD" clId="Web-{B4E6763A-763C-E47D-B3EC-1B40B9F82982}" dt="2025-04-07T17:31:24.867" v="58"/>
          <ac:picMkLst>
            <pc:docMk/>
            <pc:sldMk cId="1754461918" sldId="275"/>
            <ac:picMk id="7" creationId="{B178457D-3622-2690-EDE5-B3B8C9901BA3}"/>
          </ac:picMkLst>
        </pc:picChg>
      </pc:sldChg>
      <pc:sldChg chg="addSp delSp modSp ord">
        <pc:chgData name="Mohamed Elgouhary" userId="S::mae00018@mix.wvu.edu::29fe3f56-363a-435e-b936-d65c19ae2f2c" providerId="AD" clId="Web-{B4E6763A-763C-E47D-B3EC-1B40B9F82982}" dt="2025-04-07T18:05:23.316" v="360" actId="14100"/>
        <pc:sldMkLst>
          <pc:docMk/>
          <pc:sldMk cId="825654559" sldId="276"/>
        </pc:sldMkLst>
        <pc:spChg chg="mod">
          <ac:chgData name="Mohamed Elgouhary" userId="S::mae00018@mix.wvu.edu::29fe3f56-363a-435e-b936-d65c19ae2f2c" providerId="AD" clId="Web-{B4E6763A-763C-E47D-B3EC-1B40B9F82982}" dt="2025-04-07T18:05:08.738" v="358" actId="20577"/>
          <ac:spMkLst>
            <pc:docMk/>
            <pc:sldMk cId="825654559" sldId="276"/>
            <ac:spMk id="2" creationId="{D3CC685B-725C-2198-9BDF-92203533EFEB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2:10.211" v="65"/>
          <ac:spMkLst>
            <pc:docMk/>
            <pc:sldMk cId="825654559" sldId="276"/>
            <ac:spMk id="3" creationId="{F44FF994-5AF2-0B41-382E-5F0147D64F7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2:21.023" v="67"/>
          <ac:spMkLst>
            <pc:docMk/>
            <pc:sldMk cId="825654559" sldId="276"/>
            <ac:spMk id="6" creationId="{76502D14-9EB9-8778-E74E-0B762D46572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5:23.316" v="360" actId="14100"/>
          <ac:spMkLst>
            <pc:docMk/>
            <pc:sldMk cId="825654559" sldId="276"/>
            <ac:spMk id="7" creationId="{4A911963-F1F3-BF9A-C11D-06A6D39D107D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2:12.304" v="66"/>
          <ac:picMkLst>
            <pc:docMk/>
            <pc:sldMk cId="825654559" sldId="276"/>
            <ac:picMk id="5" creationId="{B79972BB-B9E1-5845-C956-1673985B40E5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06:52.784" v="376"/>
        <pc:sldMkLst>
          <pc:docMk/>
          <pc:sldMk cId="1298266468" sldId="277"/>
        </pc:sldMkLst>
        <pc:spChg chg="mod">
          <ac:chgData name="Mohamed Elgouhary" userId="S::mae00018@mix.wvu.edu::29fe3f56-363a-435e-b936-d65c19ae2f2c" providerId="AD" clId="Web-{B4E6763A-763C-E47D-B3EC-1B40B9F82982}" dt="2025-04-07T18:06:33.863" v="372" actId="20577"/>
          <ac:spMkLst>
            <pc:docMk/>
            <pc:sldMk cId="1298266468" sldId="277"/>
            <ac:spMk id="2" creationId="{D7E87FEB-6940-E3E4-E97D-F347FDE06D8B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3:20.898" v="79"/>
          <ac:spMkLst>
            <pc:docMk/>
            <pc:sldMk cId="1298266468" sldId="277"/>
            <ac:spMk id="3" creationId="{FCB330E9-3720-BB12-2C5D-214BD5D2CB1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3:25.039" v="80"/>
          <ac:spMkLst>
            <pc:docMk/>
            <pc:sldMk cId="1298266468" sldId="277"/>
            <ac:spMk id="6" creationId="{C076A7A0-144C-6C5A-6D81-21C644CB67E1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6:19.081" v="369" actId="1076"/>
          <ac:spMkLst>
            <pc:docMk/>
            <pc:sldMk cId="1298266468" sldId="277"/>
            <ac:spMk id="7" creationId="{411D8302-5CCB-3E46-D0D7-BD2C6B53347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8:06:52.784" v="376"/>
          <ac:spMkLst>
            <pc:docMk/>
            <pc:sldMk cId="1298266468" sldId="277"/>
            <ac:spMk id="8" creationId="{1A8163F6-B2BA-2768-CB4F-8C23453BF136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3:14.117" v="78"/>
          <ac:picMkLst>
            <pc:docMk/>
            <pc:sldMk cId="1298266468" sldId="277"/>
            <ac:picMk id="5" creationId="{84C24611-419E-08F6-386E-ACBC6813F87D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10:51.768" v="453"/>
        <pc:sldMkLst>
          <pc:docMk/>
          <pc:sldMk cId="337524183" sldId="278"/>
        </pc:sldMkLst>
        <pc:spChg chg="mod">
          <ac:chgData name="Mohamed Elgouhary" userId="S::mae00018@mix.wvu.edu::29fe3f56-363a-435e-b936-d65c19ae2f2c" providerId="AD" clId="Web-{B4E6763A-763C-E47D-B3EC-1B40B9F82982}" dt="2025-04-07T18:08:18.019" v="389" actId="20577"/>
          <ac:spMkLst>
            <pc:docMk/>
            <pc:sldMk cId="337524183" sldId="278"/>
            <ac:spMk id="2" creationId="{A95C0429-F1E1-A471-F204-D56D5960A794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4:00.726" v="87"/>
          <ac:spMkLst>
            <pc:docMk/>
            <pc:sldMk cId="337524183" sldId="278"/>
            <ac:spMk id="3" creationId="{049A5D5B-7200-06C6-5066-E5D04DF6D39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4:04.460" v="88"/>
          <ac:spMkLst>
            <pc:docMk/>
            <pc:sldMk cId="337524183" sldId="278"/>
            <ac:spMk id="6" creationId="{F2F9FF06-6975-6745-C89D-A86287CA761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10:47.893" v="452" actId="14100"/>
          <ac:spMkLst>
            <pc:docMk/>
            <pc:sldMk cId="337524183" sldId="278"/>
            <ac:spMk id="7" creationId="{66C94847-9B66-D0C1-B04C-0AD9947A1820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3:56.492" v="86"/>
          <ac:picMkLst>
            <pc:docMk/>
            <pc:sldMk cId="337524183" sldId="278"/>
            <ac:picMk id="5" creationId="{D7F609B0-275F-7195-083A-36307099C69E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8:10:51.768" v="453"/>
          <ac:picMkLst>
            <pc:docMk/>
            <pc:sldMk cId="337524183" sldId="278"/>
            <ac:picMk id="8" creationId="{3FD4B748-5666-BB66-C935-932CAD4FBD1B}"/>
          </ac:picMkLst>
        </pc:picChg>
      </pc:sldChg>
      <pc:sldChg chg="addSp delSp modSp del">
        <pc:chgData name="Mohamed Elgouhary" userId="S::mae00018@mix.wvu.edu::29fe3f56-363a-435e-b936-d65c19ae2f2c" providerId="AD" clId="Web-{B4E6763A-763C-E47D-B3EC-1B40B9F82982}" dt="2025-04-07T18:07:45.362" v="378"/>
        <pc:sldMkLst>
          <pc:docMk/>
          <pc:sldMk cId="1028512630" sldId="280"/>
        </pc:sldMkLst>
        <pc:spChg chg="mod">
          <ac:chgData name="Mohamed Elgouhary" userId="S::mae00018@mix.wvu.edu::29fe3f56-363a-435e-b936-d65c19ae2f2c" providerId="AD" clId="Web-{B4E6763A-763C-E47D-B3EC-1B40B9F82982}" dt="2025-04-07T17:35:26.679" v="109" actId="20577"/>
          <ac:spMkLst>
            <pc:docMk/>
            <pc:sldMk cId="1028512630" sldId="280"/>
            <ac:spMk id="2" creationId="{CBB5B3CD-CC20-B25C-0391-C8BA3AE45CD7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5:31.085" v="110"/>
          <ac:spMkLst>
            <pc:docMk/>
            <pc:sldMk cId="1028512630" sldId="280"/>
            <ac:spMk id="3" creationId="{B735A47D-5A20-232E-0C4E-41CC546B17A5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5:36.819" v="112"/>
          <ac:spMkLst>
            <pc:docMk/>
            <pc:sldMk cId="1028512630" sldId="280"/>
            <ac:spMk id="5" creationId="{CB765304-CC2B-BC97-A248-C8E1DF915556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5:32.945" v="111"/>
          <ac:picMkLst>
            <pc:docMk/>
            <pc:sldMk cId="1028512630" sldId="280"/>
            <ac:picMk id="6" creationId="{7069FA9D-474A-2E7D-C215-C78894C6DBED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7:04.194" v="120" actId="20577"/>
        <pc:sldMkLst>
          <pc:docMk/>
          <pc:sldMk cId="1564279414" sldId="281"/>
        </pc:sldMkLst>
        <pc:spChg chg="mod">
          <ac:chgData name="Mohamed Elgouhary" userId="S::mae00018@mix.wvu.edu::29fe3f56-363a-435e-b936-d65c19ae2f2c" providerId="AD" clId="Web-{B4E6763A-763C-E47D-B3EC-1B40B9F82982}" dt="2025-04-07T17:36:23.757" v="113" actId="20577"/>
          <ac:spMkLst>
            <pc:docMk/>
            <pc:sldMk cId="1564279414" sldId="281"/>
            <ac:spMk id="2" creationId="{D5571BDA-9A7D-ECC9-0246-65DD7937DECD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6:36.679" v="115"/>
          <ac:spMkLst>
            <pc:docMk/>
            <pc:sldMk cId="1564279414" sldId="281"/>
            <ac:spMk id="4" creationId="{F0F719D9-0053-EAF8-3ABA-1A4DF76C8B52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7:04.194" v="120" actId="20577"/>
          <ac:spMkLst>
            <pc:docMk/>
            <pc:sldMk cId="1564279414" sldId="281"/>
            <ac:spMk id="5" creationId="{C8D0F296-C137-653F-4083-95E8E6B87DD8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6:25.944" v="114"/>
          <ac:picMkLst>
            <pc:docMk/>
            <pc:sldMk cId="1564279414" sldId="281"/>
            <ac:picMk id="6" creationId="{CAFE686F-CDBE-0984-B3FC-38FE87CA5658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7:55.616" v="129" actId="14100"/>
        <pc:sldMkLst>
          <pc:docMk/>
          <pc:sldMk cId="2921628380" sldId="282"/>
        </pc:sldMkLst>
        <pc:spChg chg="mod">
          <ac:chgData name="Mohamed Elgouhary" userId="S::mae00018@mix.wvu.edu::29fe3f56-363a-435e-b936-d65c19ae2f2c" providerId="AD" clId="Web-{B4E6763A-763C-E47D-B3EC-1B40B9F82982}" dt="2025-04-07T17:37:20.491" v="121" actId="20577"/>
          <ac:spMkLst>
            <pc:docMk/>
            <pc:sldMk cId="2921628380" sldId="282"/>
            <ac:spMk id="2" creationId="{A121B993-64B7-1D11-0F48-51351560A262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7:25.601" v="123"/>
          <ac:spMkLst>
            <pc:docMk/>
            <pc:sldMk cId="2921628380" sldId="282"/>
            <ac:spMk id="4" creationId="{28B524B0-634C-DB66-A779-D0173CE580F3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7:55.616" v="129" actId="14100"/>
          <ac:spMkLst>
            <pc:docMk/>
            <pc:sldMk cId="2921628380" sldId="282"/>
            <ac:spMk id="5" creationId="{0112549D-A1CE-88B0-EED3-87C284C9F2C4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7:22.616" v="122"/>
          <ac:picMkLst>
            <pc:docMk/>
            <pc:sldMk cId="2921628380" sldId="282"/>
            <ac:picMk id="7" creationId="{DEDA1AA0-418A-9E21-09DE-D3381B4E59ED}"/>
          </ac:picMkLst>
        </pc:picChg>
      </pc:sldChg>
      <pc:sldChg chg="del">
        <pc:chgData name="Mohamed Elgouhary" userId="S::mae00018@mix.wvu.edu::29fe3f56-363a-435e-b936-d65c19ae2f2c" providerId="AD" clId="Web-{B4E6763A-763C-E47D-B3EC-1B40B9F82982}" dt="2025-04-07T17:48:36.490" v="215"/>
        <pc:sldMkLst>
          <pc:docMk/>
          <pc:sldMk cId="571578119" sldId="284"/>
        </pc:sldMkLst>
      </pc:sldChg>
      <pc:sldChg chg="addSp delSp modSp">
        <pc:chgData name="Mohamed Elgouhary" userId="S::mae00018@mix.wvu.edu::29fe3f56-363a-435e-b936-d65c19ae2f2c" providerId="AD" clId="Web-{B4E6763A-763C-E47D-B3EC-1B40B9F82982}" dt="2025-04-07T17:38:52.475" v="141" actId="20577"/>
        <pc:sldMkLst>
          <pc:docMk/>
          <pc:sldMk cId="792959058" sldId="286"/>
        </pc:sldMkLst>
        <pc:spChg chg="mod">
          <ac:chgData name="Mohamed Elgouhary" userId="S::mae00018@mix.wvu.edu::29fe3f56-363a-435e-b936-d65c19ae2f2c" providerId="AD" clId="Web-{B4E6763A-763C-E47D-B3EC-1B40B9F82982}" dt="2025-04-07T17:38:20.460" v="131" actId="20577"/>
          <ac:spMkLst>
            <pc:docMk/>
            <pc:sldMk cId="792959058" sldId="286"/>
            <ac:spMk id="2" creationId="{69740FE0-1F52-B21D-F27F-0F79F86111FC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8:28.616" v="135"/>
          <ac:spMkLst>
            <pc:docMk/>
            <pc:sldMk cId="792959058" sldId="286"/>
            <ac:spMk id="5" creationId="{862262ED-EF2D-9451-6AF2-88FCCDA7038F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8:52.475" v="141" actId="20577"/>
          <ac:spMkLst>
            <pc:docMk/>
            <pc:sldMk cId="792959058" sldId="286"/>
            <ac:spMk id="6" creationId="{830B41C1-8EC3-6859-1A71-65BD63BEE96F}"/>
          </ac:spMkLst>
        </pc:spChg>
        <pc:picChg chg="del mod">
          <ac:chgData name="Mohamed Elgouhary" userId="S::mae00018@mix.wvu.edu::29fe3f56-363a-435e-b936-d65c19ae2f2c" providerId="AD" clId="Web-{B4E6763A-763C-E47D-B3EC-1B40B9F82982}" dt="2025-04-07T17:38:24.663" v="134"/>
          <ac:picMkLst>
            <pc:docMk/>
            <pc:sldMk cId="792959058" sldId="286"/>
            <ac:picMk id="4" creationId="{F49EFAA4-7A83-AD33-E85B-4D798349EF8B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38:22.554" v="133"/>
          <ac:picMkLst>
            <pc:docMk/>
            <pc:sldMk cId="792959058" sldId="286"/>
            <ac:picMk id="7" creationId="{8C959963-C508-A5D0-9B7F-7D3D6762D6A1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9:43.100" v="151" actId="14100"/>
        <pc:sldMkLst>
          <pc:docMk/>
          <pc:sldMk cId="2062377442" sldId="287"/>
        </pc:sldMkLst>
        <pc:spChg chg="mod">
          <ac:chgData name="Mohamed Elgouhary" userId="S::mae00018@mix.wvu.edu::29fe3f56-363a-435e-b936-d65c19ae2f2c" providerId="AD" clId="Web-{B4E6763A-763C-E47D-B3EC-1B40B9F82982}" dt="2025-04-07T17:39:10.678" v="142" actId="20577"/>
          <ac:spMkLst>
            <pc:docMk/>
            <pc:sldMk cId="2062377442" sldId="287"/>
            <ac:spMk id="2" creationId="{C6D3F31E-617F-1F93-ABB4-C0C267C3434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9:18.085" v="145"/>
          <ac:spMkLst>
            <pc:docMk/>
            <pc:sldMk cId="2062377442" sldId="287"/>
            <ac:spMk id="4" creationId="{2E624747-8C7C-EAED-0A5C-DEB72BEC2232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9:43.100" v="151" actId="14100"/>
          <ac:spMkLst>
            <pc:docMk/>
            <pc:sldMk cId="2062377442" sldId="287"/>
            <ac:spMk id="5" creationId="{172F0FFC-2CA8-0459-E0DE-CAFE5707C3CA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9:14.944" v="144"/>
          <ac:picMkLst>
            <pc:docMk/>
            <pc:sldMk cId="2062377442" sldId="287"/>
            <ac:picMk id="6" creationId="{8985BEBD-D9FE-2630-7C3B-A7CF6181BFBE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39:13.069" v="143"/>
          <ac:picMkLst>
            <pc:docMk/>
            <pc:sldMk cId="2062377442" sldId="287"/>
            <ac:picMk id="7" creationId="{274E1BBD-3F2B-9E0C-E227-2B449C634F4E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48:14.771" v="197"/>
        <pc:sldMkLst>
          <pc:docMk/>
          <pc:sldMk cId="3384549738" sldId="288"/>
        </pc:sldMkLst>
        <pc:spChg chg="del">
          <ac:chgData name="Mohamed Elgouhary" userId="S::mae00018@mix.wvu.edu::29fe3f56-363a-435e-b936-d65c19ae2f2c" providerId="AD" clId="Web-{B4E6763A-763C-E47D-B3EC-1B40B9F82982}" dt="2025-04-07T17:39:58.288" v="152"/>
          <ac:spMkLst>
            <pc:docMk/>
            <pc:sldMk cId="3384549738" sldId="288"/>
            <ac:spMk id="2" creationId="{E55CFF5B-AC88-0525-43B9-DBBFBC51D1AE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0:03.147" v="153"/>
          <ac:spMkLst>
            <pc:docMk/>
            <pc:sldMk cId="3384549738" sldId="288"/>
            <ac:spMk id="5" creationId="{AF734BA7-46F3-EE8D-D0FF-7A6046D8384D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0:10.178" v="156"/>
          <ac:spMkLst>
            <pc:docMk/>
            <pc:sldMk cId="3384549738" sldId="288"/>
            <ac:spMk id="8" creationId="{BCBFF817-E987-6B75-686D-391D0D85112B}"/>
          </ac:spMkLst>
        </pc:spChg>
        <pc:spChg chg="add mod ord">
          <ac:chgData name="Mohamed Elgouhary" userId="S::mae00018@mix.wvu.edu::29fe3f56-363a-435e-b936-d65c19ae2f2c" providerId="AD" clId="Web-{B4E6763A-763C-E47D-B3EC-1B40B9F82982}" dt="2025-04-07T17:42:14.366" v="173"/>
          <ac:spMkLst>
            <pc:docMk/>
            <pc:sldMk cId="3384549738" sldId="288"/>
            <ac:spMk id="9" creationId="{706AB146-ED31-9FA6-E328-AD064AA0C0E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40:58.506" v="160" actId="1076"/>
          <ac:spMkLst>
            <pc:docMk/>
            <pc:sldMk cId="3384549738" sldId="288"/>
            <ac:spMk id="11" creationId="{55D4A9EF-F4F4-0E7D-BB69-EF4CA04EF602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0:50.866" v="157"/>
          <ac:spMkLst>
            <pc:docMk/>
            <pc:sldMk cId="3384549738" sldId="288"/>
            <ac:spMk id="12" creationId="{303CB7C7-BB08-869D-FFBE-A71C2FD390DA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0:50.866" v="157"/>
          <ac:spMkLst>
            <pc:docMk/>
            <pc:sldMk cId="3384549738" sldId="288"/>
            <ac:spMk id="13" creationId="{86162857-C627-E6D3-50DC-40F73F24DA9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1:14.491" v="170"/>
          <ac:spMkLst>
            <pc:docMk/>
            <pc:sldMk cId="3384549738" sldId="288"/>
            <ac:spMk id="14" creationId="{8AADBE88-FB66-9100-1C2D-B409C0B390B8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1:14.491" v="168"/>
          <ac:spMkLst>
            <pc:docMk/>
            <pc:sldMk cId="3384549738" sldId="288"/>
            <ac:spMk id="16" creationId="{EC0F57B3-8609-EF99-09E7-7D4CF27DC4A3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1:03.741" v="161"/>
          <ac:spMkLst>
            <pc:docMk/>
            <pc:sldMk cId="3384549738" sldId="288"/>
            <ac:spMk id="17" creationId="{869B0B24-F989-4561-0E49-DE008F820351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1:03.741" v="161"/>
          <ac:spMkLst>
            <pc:docMk/>
            <pc:sldMk cId="3384549738" sldId="288"/>
            <ac:spMk id="18" creationId="{95F2B345-9D6F-B291-2A30-1BF78434CB6F}"/>
          </ac:spMkLst>
        </pc:spChg>
        <pc:spChg chg="add mod ord">
          <ac:chgData name="Mohamed Elgouhary" userId="S::mae00018@mix.wvu.edu::29fe3f56-363a-435e-b936-d65c19ae2f2c" providerId="AD" clId="Web-{B4E6763A-763C-E47D-B3EC-1B40B9F82982}" dt="2025-04-07T17:48:14.771" v="197"/>
          <ac:spMkLst>
            <pc:docMk/>
            <pc:sldMk cId="3384549738" sldId="288"/>
            <ac:spMk id="19" creationId="{725895F7-A6C8-9982-505C-EB8707B52912}"/>
          </ac:spMkLst>
        </pc:spChg>
        <pc:grpChg chg="add mod">
          <ac:chgData name="Mohamed Elgouhary" userId="S::mae00018@mix.wvu.edu::29fe3f56-363a-435e-b936-d65c19ae2f2c" providerId="AD" clId="Web-{B4E6763A-763C-E47D-B3EC-1B40B9F82982}" dt="2025-04-07T17:40:58.506" v="159" actId="1076"/>
          <ac:grpSpMkLst>
            <pc:docMk/>
            <pc:sldMk cId="3384549738" sldId="288"/>
            <ac:grpSpMk id="10" creationId="{4E18ECA0-C1AE-E814-EAA4-7A950E2FF2D8}"/>
          </ac:grpSpMkLst>
        </pc:grpChg>
        <pc:grpChg chg="add del mod">
          <ac:chgData name="Mohamed Elgouhary" userId="S::mae00018@mix.wvu.edu::29fe3f56-363a-435e-b936-d65c19ae2f2c" providerId="AD" clId="Web-{B4E6763A-763C-E47D-B3EC-1B40B9F82982}" dt="2025-04-07T17:41:14.491" v="169"/>
          <ac:grpSpMkLst>
            <pc:docMk/>
            <pc:sldMk cId="3384549738" sldId="288"/>
            <ac:grpSpMk id="15" creationId="{B736CCB7-E177-2632-E701-398CFB399191}"/>
          </ac:grpSpMkLst>
        </pc:grpChg>
        <pc:picChg chg="del">
          <ac:chgData name="Mohamed Elgouhary" userId="S::mae00018@mix.wvu.edu::29fe3f56-363a-435e-b936-d65c19ae2f2c" providerId="AD" clId="Web-{B4E6763A-763C-E47D-B3EC-1B40B9F82982}" dt="2025-04-07T17:40:06.835" v="155"/>
          <ac:picMkLst>
            <pc:docMk/>
            <pc:sldMk cId="3384549738" sldId="288"/>
            <ac:picMk id="4" creationId="{89F50C1A-F207-6BC2-E5C7-F2B2E964BC2A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40:05.085" v="154"/>
          <ac:picMkLst>
            <pc:docMk/>
            <pc:sldMk cId="3384549738" sldId="288"/>
            <ac:picMk id="7" creationId="{D8A9E070-A27B-1EA3-7FF3-6B8B51CDFFA4}"/>
          </ac:picMkLst>
        </pc:picChg>
      </pc:sldChg>
      <pc:sldChg chg="del">
        <pc:chgData name="Mohamed Elgouhary" userId="S::mae00018@mix.wvu.edu::29fe3f56-363a-435e-b936-d65c19ae2f2c" providerId="AD" clId="Web-{B4E6763A-763C-E47D-B3EC-1B40B9F82982}" dt="2025-04-07T17:48:36.490" v="214"/>
        <pc:sldMkLst>
          <pc:docMk/>
          <pc:sldMk cId="2717467831" sldId="289"/>
        </pc:sldMkLst>
      </pc:sldChg>
      <pc:sldChg chg="addSp delSp modSp add replId">
        <pc:chgData name="Mohamed Elgouhary" userId="S::mae00018@mix.wvu.edu::29fe3f56-363a-435e-b936-d65c19ae2f2c" providerId="AD" clId="Web-{B4E6763A-763C-E47D-B3EC-1B40B9F82982}" dt="2025-04-07T18:01:12.816" v="325" actId="20577"/>
        <pc:sldMkLst>
          <pc:docMk/>
          <pc:sldMk cId="2966400845" sldId="289"/>
        </pc:sldMkLst>
        <pc:spChg chg="mod">
          <ac:chgData name="Mohamed Elgouhary" userId="S::mae00018@mix.wvu.edu::29fe3f56-363a-435e-b936-d65c19ae2f2c" providerId="AD" clId="Web-{B4E6763A-763C-E47D-B3EC-1B40B9F82982}" dt="2025-04-07T17:59:32.145" v="317" actId="1076"/>
          <ac:spMkLst>
            <pc:docMk/>
            <pc:sldMk cId="2966400845" sldId="289"/>
            <ac:spMk id="2" creationId="{7DA11904-CDDC-F6AA-C474-CCFC339321D8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1:12.816" v="325" actId="20577"/>
          <ac:spMkLst>
            <pc:docMk/>
            <pc:sldMk cId="2966400845" sldId="289"/>
            <ac:spMk id="3" creationId="{5648318C-CA43-4E19-9C1A-983F6250ABE2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58:42.738" v="310"/>
          <ac:spMkLst>
            <pc:docMk/>
            <pc:sldMk cId="2966400845" sldId="289"/>
            <ac:spMk id="6" creationId="{2D2F8A8C-860C-99A8-AFBA-B31327D9762B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90" v="213"/>
        <pc:sldMkLst>
          <pc:docMk/>
          <pc:sldMk cId="402341082" sldId="290"/>
        </pc:sldMkLst>
      </pc:sldChg>
      <pc:sldChg chg="add replId">
        <pc:chgData name="Mohamed Elgouhary" userId="S::mae00018@mix.wvu.edu::29fe3f56-363a-435e-b936-d65c19ae2f2c" providerId="AD" clId="Web-{B4E6763A-763C-E47D-B3EC-1B40B9F82982}" dt="2025-04-07T18:06:59.347" v="377"/>
        <pc:sldMkLst>
          <pc:docMk/>
          <pc:sldMk cId="2049263118" sldId="29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1"/>
        <pc:sldMkLst>
          <pc:docMk/>
          <pc:sldMk cId="687068120" sldId="292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0"/>
        <pc:sldMkLst>
          <pc:docMk/>
          <pc:sldMk cId="1813724137" sldId="293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2"/>
        <pc:sldMkLst>
          <pc:docMk/>
          <pc:sldMk cId="3713796311" sldId="294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09"/>
        <pc:sldMkLst>
          <pc:docMk/>
          <pc:sldMk cId="2009423091" sldId="295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08"/>
        <pc:sldMkLst>
          <pc:docMk/>
          <pc:sldMk cId="2541216949" sldId="296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5"/>
        <pc:sldMkLst>
          <pc:docMk/>
          <pc:sldMk cId="2550503676" sldId="297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3"/>
        <pc:sldMkLst>
          <pc:docMk/>
          <pc:sldMk cId="3060955445" sldId="298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0"/>
        <pc:sldMkLst>
          <pc:docMk/>
          <pc:sldMk cId="2657211960" sldId="299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199"/>
        <pc:sldMkLst>
          <pc:docMk/>
          <pc:sldMk cId="4170141979" sldId="30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198"/>
        <pc:sldMkLst>
          <pc:docMk/>
          <pc:sldMk cId="1220371910" sldId="301"/>
        </pc:sldMkLst>
      </pc:sldChg>
    </pc:docChg>
  </pc:docChgLst>
  <pc:docChgLst>
    <pc:chgData name="Mohamed Elgouhary" userId="S::mae00018@mix.wvu.edu::29fe3f56-363a-435e-b936-d65c19ae2f2c" providerId="AD" clId="Web-{1F9510D8-CC2B-E6E3-0970-BB67CA30352C}"/>
    <pc:docChg chg="modSld">
      <pc:chgData name="Mohamed Elgouhary" userId="S::mae00018@mix.wvu.edu::29fe3f56-363a-435e-b936-d65c19ae2f2c" providerId="AD" clId="Web-{1F9510D8-CC2B-E6E3-0970-BB67CA30352C}" dt="2025-04-09T14:45:28.603" v="85" actId="20577"/>
      <pc:docMkLst>
        <pc:docMk/>
      </pc:docMkLst>
      <pc:sldChg chg="modSp">
        <pc:chgData name="Mohamed Elgouhary" userId="S::mae00018@mix.wvu.edu::29fe3f56-363a-435e-b936-d65c19ae2f2c" providerId="AD" clId="Web-{1F9510D8-CC2B-E6E3-0970-BB67CA30352C}" dt="2025-04-09T14:45:28.603" v="85" actId="20577"/>
        <pc:sldMkLst>
          <pc:docMk/>
          <pc:sldMk cId="2921628380" sldId="282"/>
        </pc:sldMkLst>
        <pc:spChg chg="mod">
          <ac:chgData name="Mohamed Elgouhary" userId="S::mae00018@mix.wvu.edu::29fe3f56-363a-435e-b936-d65c19ae2f2c" providerId="AD" clId="Web-{1F9510D8-CC2B-E6E3-0970-BB67CA30352C}" dt="2025-04-09T14:45:28.603" v="85" actId="20577"/>
          <ac:spMkLst>
            <pc:docMk/>
            <pc:sldMk cId="2921628380" sldId="282"/>
            <ac:spMk id="5" creationId="{0112549D-A1CE-88B0-EED3-87C284C9F2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37E2-46FD-3742-BC67-55F5354BD56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1FDB-CE02-974B-9AB1-974DAEB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4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34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4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5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2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2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5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0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3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04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5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0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3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0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8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27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65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5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73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47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6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780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3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30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4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42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4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0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35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80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43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46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135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8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95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75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67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5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67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799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1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826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9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55CA2-2353-1947-B0FF-946C82441B87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97EA2-E7AE-F84D-BFF6-8063478EE14B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5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9EAD-C038-024B-B91F-CE14DFDAF5B0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5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9B85-2BE0-6E4A-B7DE-5D7B9AFCFAE6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77CA9-9527-8A44-8BFB-95874792BD1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7E0E3-2968-B14E-8902-64BA2B69C965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833" y="1172170"/>
            <a:ext cx="7393739" cy="857250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Enhancing Super-Resolution using Wavelet Transform and Multi-Frame Super-Resolution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endParaRPr lang="en-US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C9AECC-F60B-464A-977A-6FB1F1D57F0B}"/>
              </a:ext>
            </a:extLst>
          </p:cNvPr>
          <p:cNvSpPr/>
          <p:nvPr/>
        </p:nvSpPr>
        <p:spPr>
          <a:xfrm>
            <a:off x="919758" y="2403717"/>
            <a:ext cx="73148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Times New Roman"/>
                <a:ea typeface="Arial"/>
              </a:rPr>
              <a:t>Project </a:t>
            </a:r>
            <a:r>
              <a:rPr lang="en-US" sz="2800" b="1" spc="-1">
                <a:solidFill>
                  <a:srgbClr val="FFFFFF"/>
                </a:solidFill>
                <a:latin typeface="Times New Roman"/>
                <a:ea typeface="Arial"/>
              </a:rPr>
              <a:t>Presentation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E51426F-FCCB-1759-00BB-F2C3AC0BD5C8}"/>
              </a:ext>
            </a:extLst>
          </p:cNvPr>
          <p:cNvSpPr/>
          <p:nvPr/>
        </p:nvSpPr>
        <p:spPr>
          <a:xfrm>
            <a:off x="920233" y="3091762"/>
            <a:ext cx="731484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Presented by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Obinna Agbo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Mohamed Elgouhary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AD32-08D4-806B-8969-7BB94222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8E47-5606-2C56-A297-EC1FDC55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VDSR vs. WSR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78DAB9-85CE-A271-442E-79526745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52595"/>
              </p:ext>
            </p:extLst>
          </p:nvPr>
        </p:nvGraphicFramePr>
        <p:xfrm>
          <a:off x="801584" y="1343396"/>
          <a:ext cx="7777796" cy="307346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88898">
                  <a:extLst>
                    <a:ext uri="{9D8B030D-6E8A-4147-A177-3AD203B41FA5}">
                      <a16:colId xmlns:a16="http://schemas.microsoft.com/office/drawing/2014/main" val="1870499069"/>
                    </a:ext>
                  </a:extLst>
                </a:gridCol>
                <a:gridCol w="3888898">
                  <a:extLst>
                    <a:ext uri="{9D8B030D-6E8A-4147-A177-3AD203B41FA5}">
                      <a16:colId xmlns:a16="http://schemas.microsoft.com/office/drawing/2014/main" val="98441535"/>
                    </a:ext>
                  </a:extLst>
                </a:gridCol>
              </a:tblGrid>
              <a:tr h="12535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latin typeface="Times New Roman"/>
                        </a:rPr>
                        <a:t>VDSR has 20 weight layers </a:t>
                      </a: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latin typeface="Times New Roman"/>
                        </a:rPr>
                        <a:t>WSR has three-layered four CNNs  trained in parallel in decomposed frequency sub-bands </a:t>
                      </a: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673607"/>
                  </a:ext>
                </a:extLst>
              </a:tr>
              <a:tr h="18199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FFFFFF"/>
                          </a:solidFill>
                          <a:latin typeface="Times New Roman"/>
                        </a:rPr>
                        <a:t>VDSR uses the entire multi-frame images as input for training one comprehensive model</a:t>
                      </a:r>
                      <a:endParaRPr lang="en-US" sz="1800" b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FFFFFF"/>
                          </a:solidFill>
                          <a:latin typeface="Times New Roman"/>
                        </a:rPr>
                        <a:t>The proposed technique uses CNNs to restore multiple frequency sub-bands</a:t>
                      </a:r>
                      <a:endParaRPr lang="en-US" sz="1800" b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80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2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C3910-B5E4-2207-2655-403CE99D8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A88B-079B-7F0C-15B2-4E138DD3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Convolutional Neural Networks (SRCNN) Specifications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360B69-1875-F008-1BC1-78B9B6590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3131"/>
              </p:ext>
            </p:extLst>
          </p:nvPr>
        </p:nvGraphicFramePr>
        <p:xfrm>
          <a:off x="341712" y="1375519"/>
          <a:ext cx="82977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41">
                  <a:extLst>
                    <a:ext uri="{9D8B030D-6E8A-4147-A177-3AD203B41FA5}">
                      <a16:colId xmlns:a16="http://schemas.microsoft.com/office/drawing/2014/main" val="237244597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50405381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39316931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79460845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748907708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035535259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16484356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820592498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53322280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00032097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41077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1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i="1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0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32609"/>
                  </a:ext>
                </a:extLst>
              </a:tr>
            </a:tbl>
          </a:graphicData>
        </a:graphic>
      </p:graphicFrame>
      <p:sp>
        <p:nvSpPr>
          <p:cNvPr id="6" name="Object 26">
            <a:extLst>
              <a:ext uri="{FF2B5EF4-FFF2-40B4-BE49-F238E27FC236}">
                <a16:creationId xmlns:a16="http://schemas.microsoft.com/office/drawing/2014/main" id="{50AE4EFD-B3EB-4544-01EE-8576BBAD97C2}"/>
              </a:ext>
            </a:extLst>
          </p:cNvPr>
          <p:cNvSpPr/>
          <p:nvPr/>
        </p:nvSpPr>
        <p:spPr>
          <a:xfrm>
            <a:off x="338891" y="2119079"/>
            <a:ext cx="3933986" cy="2533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 </a:t>
            </a: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n1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number of the first convolutional filters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n2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number of the second convolutional filters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321753E7-C439-2EED-D0FC-A21F3E15EA8F}"/>
              </a:ext>
            </a:extLst>
          </p:cNvPr>
          <p:cNvSpPr/>
          <p:nvPr/>
        </p:nvSpPr>
        <p:spPr>
          <a:xfrm>
            <a:off x="4572990" y="2500097"/>
            <a:ext cx="4004340" cy="21521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2570" indent="-242570">
              <a:lnSpc>
                <a:spcPts val="3220"/>
              </a:lnSpc>
              <a:buSzPct val="100000"/>
              <a:buFont typeface="Arial"/>
              <a:buChar char="•"/>
            </a:pPr>
            <a:r>
              <a:rPr lang="en-US" sz="1400" i="1" kern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p1</a:t>
            </a:r>
            <a:r>
              <a:rPr lang="en-US" sz="1400" kern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patch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patch size</a:t>
            </a:r>
            <a:endParaRPr lang="en-US">
              <a:solidFill>
                <a:schemeClr val="bg1"/>
              </a:solidFill>
            </a:endParaRP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patch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activation type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activation type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activation type.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0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296D-21C9-1A5F-E56D-9AF9A826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A diagram of a diagram">
            <a:extLst>
              <a:ext uri="{FF2B5EF4-FFF2-40B4-BE49-F238E27FC236}">
                <a16:creationId xmlns:a16="http://schemas.microsoft.com/office/drawing/2014/main" id="{0FF32D12-1808-D453-6554-8730AE6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7" y="272733"/>
            <a:ext cx="7498926" cy="4214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33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B292-2AB2-F83D-CEE2-BBF68B8A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ulti-multi-multi-multi-multi-multi-multi-multi-multi-multi-multi-multi-multi-multi-multi-multi-multi-multi&#10;&#10;AI-generated content may be incorrect.">
            <a:extLst>
              <a:ext uri="{FF2B5EF4-FFF2-40B4-BE49-F238E27FC236}">
                <a16:creationId xmlns:a16="http://schemas.microsoft.com/office/drawing/2014/main" id="{D1001B0A-B966-49A9-E517-08E96A07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345427"/>
            <a:ext cx="7555676" cy="42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1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F20E6-07A0-0DEB-CA70-2FE2F93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B993-64B7-1D11-0F48-51351560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Resources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0112549D-A1CE-88B0-EED3-87C284C9F2C4}"/>
              </a:ext>
            </a:extLst>
          </p:cNvPr>
          <p:cNvSpPr>
            <a:spLocks noGrp="1"/>
          </p:cNvSpPr>
          <p:nvPr/>
        </p:nvSpPr>
        <p:spPr>
          <a:xfrm>
            <a:off x="628560" y="1259780"/>
            <a:ext cx="7886520" cy="325429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ea typeface="+mn-lt"/>
                <a:cs typeface="+mn-lt"/>
              </a:rPr>
              <a:t>The training process utilized DIV2K, a dataset of RGB images (2K resolution high-quality images) with a large diversity of contents.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ea typeface="+mn-lt"/>
                <a:cs typeface="+mn-lt"/>
              </a:rPr>
              <a:t>The DIV2K dataset is about 900 high-definition, high-resolution images and corresponding low-resolution images. They are divided into 800 images for training and 100 for validation.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000" b="1" spc="-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Test Videos:</a:t>
            </a:r>
            <a:endParaRPr lang="en-US" sz="2000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000" spc="-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Four standard videos—City, Calendar, Foliage, and Walk—were used to assess the performance. These videos are widely employed as benchmarks in SR research</a:t>
            </a:r>
            <a:r>
              <a:rPr lang="en-US" sz="2000" b="0" strike="noStrike" spc="-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162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0FF-FFD4-BDF2-B58E-3F09A8CA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0FE0-1F52-B21D-F27F-0F79F86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Evaluation Metrics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30B41C1-8EC3-6859-1A71-65BD63BEE96F}"/>
              </a:ext>
            </a:extLst>
          </p:cNvPr>
          <p:cNvSpPr>
            <a:spLocks noGrp="1"/>
          </p:cNvSpPr>
          <p:nvPr/>
        </p:nvSpPr>
        <p:spPr>
          <a:xfrm>
            <a:off x="628560" y="1159229"/>
            <a:ext cx="7886520" cy="418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8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bg1"/>
                </a:solidFill>
                <a:latin typeface="Times New Roman"/>
              </a:rPr>
              <a:t>•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Experiments are carried out using upscaling factors of two and four. </a:t>
            </a:r>
            <a:r>
              <a:rPr lang="en-US" sz="2000" spc="-1">
                <a:solidFill>
                  <a:schemeClr val="bg1"/>
                </a:solidFill>
                <a:latin typeface="Times New Roman"/>
              </a:rPr>
              <a:t> </a:t>
            </a:r>
            <a:endParaRPr lang="en-US" sz="20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quantitative evaluation employed both distortion-based and perceptual-based metrics to assess the quality of the reconstructed high-resolution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HR) frames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PSNR and SSIM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evaluate fidelity and structural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similarity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 respectively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No-reference metrics, such as the Natural Image Quality Evaluator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NIQE) and Blind/</a:t>
            </a:r>
            <a:r>
              <a:rPr lang="en-US" sz="2000" spc="-1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Referenceless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Image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Spatial Quality Evaluator (BRISQUE), were employed to evaluate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perceptual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quality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bg1"/>
                </a:solidFill>
                <a:latin typeface="Times New Roman"/>
              </a:rPr>
              <a:t>• Qualitative Analysis: Visual comparison and subjective user evaluation.</a:t>
            </a:r>
            <a:endParaRPr lang="en-US" sz="20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295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56F02793-564A-E7D9-1763-EEC63B52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82" y="0"/>
            <a:ext cx="6992836" cy="45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lendar with a picture of a street&#10;&#10;AI-generated content may be incorrect.">
            <a:extLst>
              <a:ext uri="{FF2B5EF4-FFF2-40B4-BE49-F238E27FC236}">
                <a16:creationId xmlns:a16="http://schemas.microsoft.com/office/drawing/2014/main" id="{B6E3D410-8DCA-B47C-62F3-1CD84FB4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7" y="-3410"/>
            <a:ext cx="8090065" cy="45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4376-4799-714B-D459-2A3402B1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5" y="-3410"/>
            <a:ext cx="8179130" cy="46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cars parked in a parking lot&#10;&#10;AI-generated content may be incorrect.">
            <a:extLst>
              <a:ext uri="{FF2B5EF4-FFF2-40B4-BE49-F238E27FC236}">
                <a16:creationId xmlns:a16="http://schemas.microsoft.com/office/drawing/2014/main" id="{E828283F-2E3B-6904-7305-8B8C06E6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-2791"/>
            <a:ext cx="8164286" cy="45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solidFill>
                  <a:srgbClr val="F0B31C"/>
                </a:solidFill>
                <a:latin typeface="Arial"/>
                <a:cs typeface="Arial"/>
              </a:rPr>
              <a:t>Outlines</a:t>
            </a:r>
            <a:endParaRPr lang="en-US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88B493C-A030-C1A8-3397-8985F8BD0784}"/>
              </a:ext>
            </a:extLst>
          </p:cNvPr>
          <p:cNvSpPr>
            <a:spLocks noGrp="1"/>
          </p:cNvSpPr>
          <p:nvPr/>
        </p:nvSpPr>
        <p:spPr>
          <a:xfrm>
            <a:off x="628560" y="962940"/>
            <a:ext cx="7886520" cy="354937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pc="-1">
              <a:solidFill>
                <a:srgbClr val="FFFFFF"/>
              </a:solidFill>
              <a:latin typeface="Times New Roman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Introduction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Problem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</a:rPr>
              <a:t>Statement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Motivation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 &amp; </a:t>
            </a:r>
            <a:r>
              <a:rPr lang="en-US" sz="2400" spc="-1">
                <a:solidFill>
                  <a:srgbClr val="FFFFFF"/>
                </a:solidFill>
                <a:latin typeface="Times New Roman"/>
              </a:rPr>
              <a:t>Significance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Related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Proposed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Experimental</a:t>
            </a:r>
            <a:r>
              <a:rPr lang="en-US" sz="2400" spc="-1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Setup and Results</a:t>
            </a:r>
            <a:endParaRPr lang="en-US" sz="24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Conclusion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&amp; Next Steps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llage of people walking in a plaza&#10;&#10;AI-generated content may be incorrect.">
            <a:extLst>
              <a:ext uri="{FF2B5EF4-FFF2-40B4-BE49-F238E27FC236}">
                <a16:creationId xmlns:a16="http://schemas.microsoft.com/office/drawing/2014/main" id="{2728A45C-C50B-AB0A-7E23-38D923B2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3" y="-3410"/>
            <a:ext cx="8119754" cy="45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59BC8-C024-0D41-D6A2-CD9C2EB2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F31E-617F-1F93-ABB4-C0C267C3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Conclusion &amp; Next Steps </a:t>
            </a:r>
            <a:endParaRPr lang="en-US" b="1">
              <a:latin typeface="Times New Roman"/>
              <a:ea typeface="+mj-lt"/>
              <a:cs typeface="+mj-lt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172F0FFC-2CA8-0459-E0DE-CAFE5707C3CA}"/>
              </a:ext>
            </a:extLst>
          </p:cNvPr>
          <p:cNvSpPr>
            <a:spLocks noGrp="1"/>
          </p:cNvSpPr>
          <p:nvPr/>
        </p:nvSpPr>
        <p:spPr>
          <a:xfrm>
            <a:off x="628560" y="1084555"/>
            <a:ext cx="7886520" cy="3130732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This project builds on the multi-frame super-resolution approach by using wavelet analysis to train convolutional neural networks (CNNs). 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approach begins by applying wavelet decomposition on video segments for multi-scale assessment. Then, several CNNs are trained independently to approximate wavelet multi-scale characterizations. </a:t>
            </a:r>
            <a:endParaRPr lang="en-US" sz="15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This project presents a learning-based method for preserving fine features in low-resolution multi-frame images. </a:t>
            </a:r>
            <a:endParaRPr lang="en-US" sz="1500" spc="-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endParaRPr lang="en-US" sz="1500" spc="-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Future research could explore recursive multi-level wavelet decomposition to achieve higher upscaling factors while maintaining computational feasibility.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Optimization for Deployment: Simplifying the architecture or leveraging model compression techniques could reduce the computational burden, enabling real-time implementation on edge devices.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500" b="0" strike="noStrike" spc="-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37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4869" y="1352550"/>
            <a:ext cx="7431088" cy="24384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2855"/>
                </a:solidFill>
                <a:latin typeface="Arial"/>
                <a:ea typeface="Arial" charset="0"/>
                <a:cs typeface="Arial"/>
              </a:rPr>
              <a:t>Thank You</a:t>
            </a:r>
            <a:br>
              <a:rPr lang="en-US" b="1">
                <a:latin typeface="Arial"/>
                <a:ea typeface="Arial" charset="0"/>
                <a:cs typeface="Arial"/>
              </a:rPr>
            </a:br>
            <a:endParaRPr lang="en-US" sz="300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BE3D-AF89-C89D-AC72-B82C86E6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Introduction 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29A8BF-F1DE-2808-D4FF-4897FF4E6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85863"/>
            <a:ext cx="7886700" cy="292831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resolution of an image determines how much information can be extracted from it. 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As a result, we are obliged to use zoom to enlarge the image areas. </a:t>
            </a:r>
            <a:endParaRPr lang="en-US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Unfortunately, when we zoom past the current resolution, the interpolation procedure results in a blurry LR image. </a:t>
            </a:r>
            <a:endParaRPr lang="en-US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It will be exceedingly difficult and deceptive to understand an image if it is degraded. </a:t>
            </a:r>
            <a:endParaRPr lang="en-US" sz="2000">
              <a:solidFill>
                <a:schemeClr val="bg1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just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51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4260-7696-DF1E-46E7-7E79D2C4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5" y="993475"/>
            <a:ext cx="7886700" cy="15801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200">
                <a:solidFill>
                  <a:schemeClr val="bg1"/>
                </a:solidFill>
                <a:latin typeface="Times New Roman"/>
                <a:ea typeface="+mj-lt"/>
                <a:cs typeface="Times New Roman"/>
              </a:rPr>
              <a:t>High-resolution images are often required and desired for most applications. Despite the availability of HR digital cameras, many computer vision applications need higher-resolution images that often exceed the capability of these HR digital cameras. </a:t>
            </a:r>
          </a:p>
        </p:txBody>
      </p:sp>
      <p:pic>
        <p:nvPicPr>
          <p:cNvPr id="6" name="Picture 5" descr="preencoded.png">
            <a:extLst>
              <a:ext uri="{FF2B5EF4-FFF2-40B4-BE49-F238E27FC236}">
                <a16:creationId xmlns:a16="http://schemas.microsoft.com/office/drawing/2014/main" id="{836B48C0-4B6C-B99C-991A-CB7470E3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94" y="2572891"/>
            <a:ext cx="1458871" cy="1290767"/>
          </a:xfrm>
          <a:prstGeom prst="rect">
            <a:avLst/>
          </a:prstGeom>
        </p:spPr>
      </p:pic>
      <p:pic>
        <p:nvPicPr>
          <p:cNvPr id="7" name="Picture 6" descr="preencoded.png">
            <a:extLst>
              <a:ext uri="{FF2B5EF4-FFF2-40B4-BE49-F238E27FC236}">
                <a16:creationId xmlns:a16="http://schemas.microsoft.com/office/drawing/2014/main" id="{34BC244E-ACA5-7ABE-4BDC-D1F98C2D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6" y="2611369"/>
            <a:ext cx="1799453" cy="1288449"/>
          </a:xfrm>
          <a:prstGeom prst="rect">
            <a:avLst/>
          </a:prstGeom>
        </p:spPr>
      </p:pic>
      <p:pic>
        <p:nvPicPr>
          <p:cNvPr id="8" name="Picture 7" descr="preencoded.png">
            <a:extLst>
              <a:ext uri="{FF2B5EF4-FFF2-40B4-BE49-F238E27FC236}">
                <a16:creationId xmlns:a16="http://schemas.microsoft.com/office/drawing/2014/main" id="{A68CA1BC-6BF6-E8CF-1EC8-F39B0193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469" y="2594018"/>
            <a:ext cx="2048648" cy="1292054"/>
          </a:xfrm>
          <a:prstGeom prst="rect">
            <a:avLst/>
          </a:prstGeom>
        </p:spPr>
      </p:pic>
      <p:pic>
        <p:nvPicPr>
          <p:cNvPr id="9" name="Picture 8" descr="preencoded.png">
            <a:extLst>
              <a:ext uri="{FF2B5EF4-FFF2-40B4-BE49-F238E27FC236}">
                <a16:creationId xmlns:a16="http://schemas.microsoft.com/office/drawing/2014/main" id="{C3BA76D8-1EC6-0B75-CE6C-152582CC0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352" y="3885633"/>
            <a:ext cx="1581923" cy="872697"/>
          </a:xfrm>
          <a:prstGeom prst="rect">
            <a:avLst/>
          </a:prstGeom>
        </p:spPr>
      </p:pic>
      <p:pic>
        <p:nvPicPr>
          <p:cNvPr id="10" name="Picture 9" descr="preencoded.png">
            <a:extLst>
              <a:ext uri="{FF2B5EF4-FFF2-40B4-BE49-F238E27FC236}">
                <a16:creationId xmlns:a16="http://schemas.microsoft.com/office/drawing/2014/main" id="{6718358A-3C6B-6BFF-BFA7-AE107ED79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086" y="3885634"/>
            <a:ext cx="1583210" cy="8726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E9A63D-5509-BB39-7C90-17E46ED97EB8}"/>
              </a:ext>
            </a:extLst>
          </p:cNvPr>
          <p:cNvSpPr txBox="1">
            <a:spLocks/>
          </p:cNvSpPr>
          <p:nvPr/>
        </p:nvSpPr>
        <p:spPr>
          <a:xfrm>
            <a:off x="628650" y="274638"/>
            <a:ext cx="7886700" cy="870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Introduction 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97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1687B-D562-A40D-85C1-119DF6E7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1904-CDDC-F6AA-C474-CCFC3393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41"/>
            <a:ext cx="7886700" cy="993775"/>
          </a:xfrm>
        </p:spPr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Problem Statement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648318C-CA43-4E19-9C1A-983F6250ABE2}"/>
              </a:ext>
            </a:extLst>
          </p:cNvPr>
          <p:cNvSpPr/>
          <p:nvPr/>
        </p:nvSpPr>
        <p:spPr>
          <a:xfrm>
            <a:off x="225903" y="1064094"/>
            <a:ext cx="8700669" cy="35227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best utilization of image sensors and optical technologies to increase the image pixel density is usually restrictive and overpriced.</a:t>
            </a:r>
            <a:endParaRPr lang="en-US"/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Employing an image processing technique to build a high-resolution (HR) image from a low-resolution (LR) one is a costly and comprehensive option.</a:t>
            </a:r>
            <a:endParaRPr lang="ar-EG" sz="20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There is a need for software tools such as deep neural networks to acquire HR images from the available LR ones. </a:t>
            </a: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time it takes to train a deep network may be long at first, but once it is trained, it gives the desired results in a reasonable amount of time.</a:t>
            </a: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Despite the availability of HR digital cameras, many computer vision applications need higher-resolution images that often exceeded the capability of these HR digital cameras. </a:t>
            </a:r>
            <a:endParaRPr lang="en-US" sz="20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640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8FC9-772B-197F-3755-A54C0D50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85B-725C-2198-9BDF-92203533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Motivation &amp; Significance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4A911963-F1F3-BF9A-C11D-06A6D39D107D}"/>
              </a:ext>
            </a:extLst>
          </p:cNvPr>
          <p:cNvSpPr>
            <a:spLocks noGrp="1"/>
          </p:cNvSpPr>
          <p:nvPr/>
        </p:nvSpPr>
        <p:spPr>
          <a:xfrm>
            <a:off x="628560" y="1124719"/>
            <a:ext cx="7886520" cy="350143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7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High-quality SR is crucial for applications like medical imaging, satellite imaging, and surveillance.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Current methods introduce artifacts and fail to recover high-frequency details.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Wavelet Transform helps enhance fine details, while multi-frame SR leverages temporal data.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Improved SR techniques contribute to better video and image processing solutions.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65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CF63-1B79-F254-6B9F-F228297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BA15-2E0C-5C2E-31C1-F8ADE01C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Project Objective</a:t>
            </a:r>
            <a:endParaRPr lang="en-US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95F94FF-2A83-D9B6-70FC-5D189F5A1D8F}"/>
              </a:ext>
            </a:extLst>
          </p:cNvPr>
          <p:cNvSpPr>
            <a:spLocks noGrp="1"/>
          </p:cNvSpPr>
          <p:nvPr/>
        </p:nvSpPr>
        <p:spPr>
          <a:xfrm>
            <a:off x="628458" y="1073340"/>
            <a:ext cx="7886520" cy="356321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main objective of this project is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generate HR video frames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from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available LR ones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spc="-1">
                <a:solidFill>
                  <a:schemeClr val="bg1"/>
                </a:solidFill>
                <a:latin typeface="Times New Roman"/>
              </a:rPr>
              <a:t>Single-image super-resolution lacks the ability to leverage temporal information.</a:t>
            </a:r>
            <a:endParaRPr lang="en-US" sz="24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Design a Multi-Frame Super-Resolution Technique by using Wavelet Multi-Scale Convolutional Neural Networks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 comparative study between The proposed technique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and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other techniques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evaluate The proposed Technique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6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09FAB-C805-8D43-4F8E-2445BC47D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7FEB-6940-E3E4-E97D-F347FDE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Related Work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411D8302-5CCB-3E46-D0D7-BD2C6B533476}"/>
              </a:ext>
            </a:extLst>
          </p:cNvPr>
          <p:cNvSpPr>
            <a:spLocks noGrp="1"/>
          </p:cNvSpPr>
          <p:nvPr/>
        </p:nvSpPr>
        <p:spPr>
          <a:xfrm>
            <a:off x="628560" y="1262485"/>
            <a:ext cx="7886520" cy="306122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SRCNN: Early deep learning-based SR model.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ESRGAN: Uses adversarial training for better perceptual quality.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Wavelet-Based SR: Studies explore wavelet decomposition for noise reduction and detail enhancement.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Multi-Frame SR: Traditional methods use optical flow; deep learning models integrate temporal information.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826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968D6-179C-DC55-1EF4-3F4D3F46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0429-F1E1-A471-F204-D56D5960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The Proposed System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66C94847-9B66-D0C1-B04C-0AD9947A1820}"/>
              </a:ext>
            </a:extLst>
          </p:cNvPr>
          <p:cNvSpPr>
            <a:spLocks noGrp="1"/>
          </p:cNvSpPr>
          <p:nvPr/>
        </p:nvSpPr>
        <p:spPr>
          <a:xfrm>
            <a:off x="567288" y="1594091"/>
            <a:ext cx="3815595" cy="255481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400" spc="-1">
                <a:solidFill>
                  <a:schemeClr val="bg1"/>
                </a:solidFill>
                <a:latin typeface="Times New Roman"/>
              </a:rPr>
              <a:t>The proposed System used four traditional Super-Resolution Convolutional Neural Networks with three layers (SRCNN) </a:t>
            </a:r>
            <a:endParaRPr lang="en-US" sz="2400" b="0" strike="noStrike" spc="-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5B676-FF35-600B-AEA9-5C8660ED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50" y="1148158"/>
            <a:ext cx="4206308" cy="33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18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WVUBrand.thmx</Template>
  <Application>Microsoft Office PowerPoint</Application>
  <PresentationFormat>On-screen Show (16:9)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1_Custom Design</vt:lpstr>
      <vt:lpstr>5_Custom Design</vt:lpstr>
      <vt:lpstr>2_Custom Design</vt:lpstr>
      <vt:lpstr>Custom Design</vt:lpstr>
      <vt:lpstr>3_Custom Design</vt:lpstr>
      <vt:lpstr>4_Custom Design</vt:lpstr>
      <vt:lpstr>Enhancing Super-Resolution using Wavelet Transform and Multi-Frame Super-Resolution </vt:lpstr>
      <vt:lpstr>Outlines</vt:lpstr>
      <vt:lpstr>Introduction </vt:lpstr>
      <vt:lpstr>High-resolution images are often required and desired for most applications. Despite the availability of HR digital cameras, many computer vision applications need higher-resolution images that often exceed the capability of these HR digital cameras. </vt:lpstr>
      <vt:lpstr>Problem Statement </vt:lpstr>
      <vt:lpstr>Motivation &amp; Significance </vt:lpstr>
      <vt:lpstr>Project Objective</vt:lpstr>
      <vt:lpstr>Related Work </vt:lpstr>
      <vt:lpstr>The Proposed System</vt:lpstr>
      <vt:lpstr>VDSR vs. WSR</vt:lpstr>
      <vt:lpstr>Convolutional Neural Networks (SRCNN) Specifications </vt:lpstr>
      <vt:lpstr>PowerPoint Presentation</vt:lpstr>
      <vt:lpstr>PowerPoint Presentation</vt:lpstr>
      <vt:lpstr>Resources </vt:lpstr>
      <vt:lpstr>Evaluation Metrics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Next Steps </vt:lpstr>
      <vt:lpstr>Thank You </vt:lpstr>
    </vt:vector>
  </TitlesOfParts>
  <Manager/>
  <Company>West Virginia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Chris Schwer</dc:creator>
  <cp:keywords/>
  <dc:description/>
  <cp:revision>29</cp:revision>
  <cp:lastPrinted>2011-03-15T19:57:48Z</cp:lastPrinted>
  <dcterms:created xsi:type="dcterms:W3CDTF">2011-03-24T20:59:43Z</dcterms:created>
  <dcterms:modified xsi:type="dcterms:W3CDTF">2025-04-09T14:45:35Z</dcterms:modified>
  <cp:category/>
</cp:coreProperties>
</file>